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99"/>
    <a:srgbClr val="FFCCCC"/>
    <a:srgbClr val="FF6699"/>
    <a:srgbClr val="996633"/>
    <a:srgbClr val="CC6600"/>
    <a:srgbClr val="008000"/>
    <a:srgbClr val="FF9933"/>
    <a:srgbClr val="0000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6" d="100"/>
          <a:sy n="56" d="100"/>
        </p:scale>
        <p:origin x="-163" y="-7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0" name="グループ化 379"/>
          <p:cNvGrpSpPr/>
          <p:nvPr/>
        </p:nvGrpSpPr>
        <p:grpSpPr>
          <a:xfrm>
            <a:off x="404271" y="836711"/>
            <a:ext cx="1607409" cy="1587101"/>
            <a:chOff x="196256" y="404664"/>
            <a:chExt cx="1718716" cy="1728192"/>
          </a:xfrm>
        </p:grpSpPr>
        <p:sp>
          <p:nvSpPr>
            <p:cNvPr id="381" name="正方形/長方形 380"/>
            <p:cNvSpPr/>
            <p:nvPr/>
          </p:nvSpPr>
          <p:spPr>
            <a:xfrm>
              <a:off x="200472" y="404664"/>
              <a:ext cx="1714500" cy="1728192"/>
            </a:xfrm>
            <a:prstGeom prst="rect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2" name="フリーフォーム 381"/>
            <p:cNvSpPr/>
            <p:nvPr/>
          </p:nvSpPr>
          <p:spPr>
            <a:xfrm>
              <a:off x="196256" y="491158"/>
              <a:ext cx="753268" cy="590550"/>
            </a:xfrm>
            <a:custGeom>
              <a:avLst/>
              <a:gdLst>
                <a:gd name="connsiteX0" fmla="*/ 0 w 755650"/>
                <a:gd name="connsiteY0" fmla="*/ 361950 h 590550"/>
                <a:gd name="connsiteX1" fmla="*/ 323850 w 755650"/>
                <a:gd name="connsiteY1" fmla="*/ 215900 h 590550"/>
                <a:gd name="connsiteX2" fmla="*/ 279400 w 755650"/>
                <a:gd name="connsiteY2" fmla="*/ 381000 h 590550"/>
                <a:gd name="connsiteX3" fmla="*/ 622300 w 755650"/>
                <a:gd name="connsiteY3" fmla="*/ 203200 h 590550"/>
                <a:gd name="connsiteX4" fmla="*/ 565150 w 755650"/>
                <a:gd name="connsiteY4" fmla="*/ 101600 h 590550"/>
                <a:gd name="connsiteX5" fmla="*/ 755650 w 755650"/>
                <a:gd name="connsiteY5" fmla="*/ 0 h 590550"/>
                <a:gd name="connsiteX6" fmla="*/ 647700 w 755650"/>
                <a:gd name="connsiteY6" fmla="*/ 133350 h 590550"/>
                <a:gd name="connsiteX7" fmla="*/ 723900 w 755650"/>
                <a:gd name="connsiteY7" fmla="*/ 234950 h 590550"/>
                <a:gd name="connsiteX8" fmla="*/ 342900 w 755650"/>
                <a:gd name="connsiteY8" fmla="*/ 463550 h 590550"/>
                <a:gd name="connsiteX9" fmla="*/ 546100 w 755650"/>
                <a:gd name="connsiteY9" fmla="*/ 590550 h 590550"/>
                <a:gd name="connsiteX10" fmla="*/ 209550 w 755650"/>
                <a:gd name="connsiteY10" fmla="*/ 546100 h 590550"/>
                <a:gd name="connsiteX11" fmla="*/ 209550 w 755650"/>
                <a:gd name="connsiteY11" fmla="*/ 349250 h 590550"/>
                <a:gd name="connsiteX12" fmla="*/ 6350 w 755650"/>
                <a:gd name="connsiteY12" fmla="*/ 495300 h 590550"/>
                <a:gd name="connsiteX13" fmla="*/ 0 w 755650"/>
                <a:gd name="connsiteY13" fmla="*/ 361950 h 590550"/>
                <a:gd name="connsiteX0" fmla="*/ 0 w 753268"/>
                <a:gd name="connsiteY0" fmla="*/ 359569 h 590550"/>
                <a:gd name="connsiteX1" fmla="*/ 321468 w 753268"/>
                <a:gd name="connsiteY1" fmla="*/ 215900 h 590550"/>
                <a:gd name="connsiteX2" fmla="*/ 277018 w 753268"/>
                <a:gd name="connsiteY2" fmla="*/ 381000 h 590550"/>
                <a:gd name="connsiteX3" fmla="*/ 619918 w 753268"/>
                <a:gd name="connsiteY3" fmla="*/ 203200 h 590550"/>
                <a:gd name="connsiteX4" fmla="*/ 562768 w 753268"/>
                <a:gd name="connsiteY4" fmla="*/ 101600 h 590550"/>
                <a:gd name="connsiteX5" fmla="*/ 753268 w 753268"/>
                <a:gd name="connsiteY5" fmla="*/ 0 h 590550"/>
                <a:gd name="connsiteX6" fmla="*/ 645318 w 753268"/>
                <a:gd name="connsiteY6" fmla="*/ 133350 h 590550"/>
                <a:gd name="connsiteX7" fmla="*/ 721518 w 753268"/>
                <a:gd name="connsiteY7" fmla="*/ 234950 h 590550"/>
                <a:gd name="connsiteX8" fmla="*/ 340518 w 753268"/>
                <a:gd name="connsiteY8" fmla="*/ 463550 h 590550"/>
                <a:gd name="connsiteX9" fmla="*/ 543718 w 753268"/>
                <a:gd name="connsiteY9" fmla="*/ 590550 h 590550"/>
                <a:gd name="connsiteX10" fmla="*/ 207168 w 753268"/>
                <a:gd name="connsiteY10" fmla="*/ 546100 h 590550"/>
                <a:gd name="connsiteX11" fmla="*/ 207168 w 753268"/>
                <a:gd name="connsiteY11" fmla="*/ 349250 h 590550"/>
                <a:gd name="connsiteX12" fmla="*/ 3968 w 753268"/>
                <a:gd name="connsiteY12" fmla="*/ 495300 h 590550"/>
                <a:gd name="connsiteX13" fmla="*/ 0 w 753268"/>
                <a:gd name="connsiteY13" fmla="*/ 359569 h 590550"/>
                <a:gd name="connsiteX0" fmla="*/ 0 w 753268"/>
                <a:gd name="connsiteY0" fmla="*/ 359569 h 590550"/>
                <a:gd name="connsiteX1" fmla="*/ 321468 w 753268"/>
                <a:gd name="connsiteY1" fmla="*/ 215900 h 590550"/>
                <a:gd name="connsiteX2" fmla="*/ 277018 w 753268"/>
                <a:gd name="connsiteY2" fmla="*/ 381000 h 590550"/>
                <a:gd name="connsiteX3" fmla="*/ 619918 w 753268"/>
                <a:gd name="connsiteY3" fmla="*/ 203200 h 590550"/>
                <a:gd name="connsiteX4" fmla="*/ 562768 w 753268"/>
                <a:gd name="connsiteY4" fmla="*/ 101600 h 590550"/>
                <a:gd name="connsiteX5" fmla="*/ 753268 w 753268"/>
                <a:gd name="connsiteY5" fmla="*/ 0 h 590550"/>
                <a:gd name="connsiteX6" fmla="*/ 645318 w 753268"/>
                <a:gd name="connsiteY6" fmla="*/ 133350 h 590550"/>
                <a:gd name="connsiteX7" fmla="*/ 721518 w 753268"/>
                <a:gd name="connsiteY7" fmla="*/ 234950 h 590550"/>
                <a:gd name="connsiteX8" fmla="*/ 340518 w 753268"/>
                <a:gd name="connsiteY8" fmla="*/ 463550 h 590550"/>
                <a:gd name="connsiteX9" fmla="*/ 543718 w 753268"/>
                <a:gd name="connsiteY9" fmla="*/ 590550 h 590550"/>
                <a:gd name="connsiteX10" fmla="*/ 180974 w 753268"/>
                <a:gd name="connsiteY10" fmla="*/ 465138 h 590550"/>
                <a:gd name="connsiteX11" fmla="*/ 207168 w 753268"/>
                <a:gd name="connsiteY11" fmla="*/ 349250 h 590550"/>
                <a:gd name="connsiteX12" fmla="*/ 3968 w 753268"/>
                <a:gd name="connsiteY12" fmla="*/ 495300 h 590550"/>
                <a:gd name="connsiteX13" fmla="*/ 0 w 753268"/>
                <a:gd name="connsiteY13" fmla="*/ 359569 h 590550"/>
                <a:gd name="connsiteX0" fmla="*/ 0 w 753268"/>
                <a:gd name="connsiteY0" fmla="*/ 359569 h 590550"/>
                <a:gd name="connsiteX1" fmla="*/ 321468 w 753268"/>
                <a:gd name="connsiteY1" fmla="*/ 215900 h 590550"/>
                <a:gd name="connsiteX2" fmla="*/ 277018 w 753268"/>
                <a:gd name="connsiteY2" fmla="*/ 381000 h 590550"/>
                <a:gd name="connsiteX3" fmla="*/ 619918 w 753268"/>
                <a:gd name="connsiteY3" fmla="*/ 203200 h 590550"/>
                <a:gd name="connsiteX4" fmla="*/ 562768 w 753268"/>
                <a:gd name="connsiteY4" fmla="*/ 101600 h 590550"/>
                <a:gd name="connsiteX5" fmla="*/ 753268 w 753268"/>
                <a:gd name="connsiteY5" fmla="*/ 0 h 590550"/>
                <a:gd name="connsiteX6" fmla="*/ 645318 w 753268"/>
                <a:gd name="connsiteY6" fmla="*/ 133350 h 590550"/>
                <a:gd name="connsiteX7" fmla="*/ 721518 w 753268"/>
                <a:gd name="connsiteY7" fmla="*/ 234950 h 590550"/>
                <a:gd name="connsiteX8" fmla="*/ 361949 w 753268"/>
                <a:gd name="connsiteY8" fmla="*/ 437357 h 590550"/>
                <a:gd name="connsiteX9" fmla="*/ 543718 w 753268"/>
                <a:gd name="connsiteY9" fmla="*/ 590550 h 590550"/>
                <a:gd name="connsiteX10" fmla="*/ 180974 w 753268"/>
                <a:gd name="connsiteY10" fmla="*/ 465138 h 590550"/>
                <a:gd name="connsiteX11" fmla="*/ 207168 w 753268"/>
                <a:gd name="connsiteY11" fmla="*/ 349250 h 590550"/>
                <a:gd name="connsiteX12" fmla="*/ 3968 w 753268"/>
                <a:gd name="connsiteY12" fmla="*/ 495300 h 590550"/>
                <a:gd name="connsiteX13" fmla="*/ 0 w 753268"/>
                <a:gd name="connsiteY13" fmla="*/ 359569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268" h="590550">
                  <a:moveTo>
                    <a:pt x="0" y="359569"/>
                  </a:moveTo>
                  <a:lnTo>
                    <a:pt x="321468" y="215900"/>
                  </a:lnTo>
                  <a:lnTo>
                    <a:pt x="277018" y="381000"/>
                  </a:lnTo>
                  <a:lnTo>
                    <a:pt x="619918" y="203200"/>
                  </a:lnTo>
                  <a:lnTo>
                    <a:pt x="562768" y="101600"/>
                  </a:lnTo>
                  <a:lnTo>
                    <a:pt x="753268" y="0"/>
                  </a:lnTo>
                  <a:lnTo>
                    <a:pt x="645318" y="133350"/>
                  </a:lnTo>
                  <a:lnTo>
                    <a:pt x="721518" y="234950"/>
                  </a:lnTo>
                  <a:lnTo>
                    <a:pt x="361949" y="437357"/>
                  </a:lnTo>
                  <a:lnTo>
                    <a:pt x="543718" y="590550"/>
                  </a:lnTo>
                  <a:lnTo>
                    <a:pt x="180974" y="465138"/>
                  </a:lnTo>
                  <a:lnTo>
                    <a:pt x="207168" y="349250"/>
                  </a:lnTo>
                  <a:lnTo>
                    <a:pt x="3968" y="495300"/>
                  </a:lnTo>
                  <a:lnTo>
                    <a:pt x="0" y="359569"/>
                  </a:lnTo>
                  <a:close/>
                </a:path>
              </a:pathLst>
            </a:cu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3" name="フリーフォーム 382"/>
            <p:cNvSpPr/>
            <p:nvPr/>
          </p:nvSpPr>
          <p:spPr>
            <a:xfrm>
              <a:off x="981274" y="1268760"/>
              <a:ext cx="927100" cy="666750"/>
            </a:xfrm>
            <a:custGeom>
              <a:avLst/>
              <a:gdLst>
                <a:gd name="connsiteX0" fmla="*/ 927100 w 927100"/>
                <a:gd name="connsiteY0" fmla="*/ 488950 h 666750"/>
                <a:gd name="connsiteX1" fmla="*/ 927100 w 927100"/>
                <a:gd name="connsiteY1" fmla="*/ 666750 h 666750"/>
                <a:gd name="connsiteX2" fmla="*/ 520700 w 927100"/>
                <a:gd name="connsiteY2" fmla="*/ 425450 h 666750"/>
                <a:gd name="connsiteX3" fmla="*/ 374650 w 927100"/>
                <a:gd name="connsiteY3" fmla="*/ 584200 h 666750"/>
                <a:gd name="connsiteX4" fmla="*/ 266700 w 927100"/>
                <a:gd name="connsiteY4" fmla="*/ 349250 h 666750"/>
                <a:gd name="connsiteX5" fmla="*/ 0 w 927100"/>
                <a:gd name="connsiteY5" fmla="*/ 361950 h 666750"/>
                <a:gd name="connsiteX6" fmla="*/ 317500 w 927100"/>
                <a:gd name="connsiteY6" fmla="*/ 279400 h 666750"/>
                <a:gd name="connsiteX7" fmla="*/ 387350 w 927100"/>
                <a:gd name="connsiteY7" fmla="*/ 463550 h 666750"/>
                <a:gd name="connsiteX8" fmla="*/ 533400 w 927100"/>
                <a:gd name="connsiteY8" fmla="*/ 311150 h 666750"/>
                <a:gd name="connsiteX9" fmla="*/ 444500 w 927100"/>
                <a:gd name="connsiteY9" fmla="*/ 190500 h 666750"/>
                <a:gd name="connsiteX10" fmla="*/ 539750 w 927100"/>
                <a:gd name="connsiteY10" fmla="*/ 0 h 666750"/>
                <a:gd name="connsiteX11" fmla="*/ 520700 w 927100"/>
                <a:gd name="connsiteY11" fmla="*/ 203200 h 666750"/>
                <a:gd name="connsiteX12" fmla="*/ 666750 w 927100"/>
                <a:gd name="connsiteY12" fmla="*/ 292100 h 666750"/>
                <a:gd name="connsiteX13" fmla="*/ 596900 w 927100"/>
                <a:gd name="connsiteY13" fmla="*/ 393700 h 666750"/>
                <a:gd name="connsiteX14" fmla="*/ 927100 w 927100"/>
                <a:gd name="connsiteY14" fmla="*/ 48895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27100" h="666750">
                  <a:moveTo>
                    <a:pt x="927100" y="488950"/>
                  </a:moveTo>
                  <a:lnTo>
                    <a:pt x="927100" y="666750"/>
                  </a:lnTo>
                  <a:lnTo>
                    <a:pt x="520700" y="425450"/>
                  </a:lnTo>
                  <a:lnTo>
                    <a:pt x="374650" y="584200"/>
                  </a:lnTo>
                  <a:lnTo>
                    <a:pt x="266700" y="349250"/>
                  </a:lnTo>
                  <a:lnTo>
                    <a:pt x="0" y="361950"/>
                  </a:lnTo>
                  <a:lnTo>
                    <a:pt x="317500" y="279400"/>
                  </a:lnTo>
                  <a:lnTo>
                    <a:pt x="387350" y="463550"/>
                  </a:lnTo>
                  <a:lnTo>
                    <a:pt x="533400" y="311150"/>
                  </a:lnTo>
                  <a:lnTo>
                    <a:pt x="444500" y="190500"/>
                  </a:lnTo>
                  <a:lnTo>
                    <a:pt x="539750" y="0"/>
                  </a:lnTo>
                  <a:lnTo>
                    <a:pt x="520700" y="203200"/>
                  </a:lnTo>
                  <a:lnTo>
                    <a:pt x="666750" y="292100"/>
                  </a:lnTo>
                  <a:lnTo>
                    <a:pt x="596900" y="393700"/>
                  </a:lnTo>
                  <a:lnTo>
                    <a:pt x="927100" y="488950"/>
                  </a:lnTo>
                  <a:close/>
                </a:path>
              </a:pathLst>
            </a:cu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84" name="グループ化 383"/>
          <p:cNvGrpSpPr/>
          <p:nvPr/>
        </p:nvGrpSpPr>
        <p:grpSpPr>
          <a:xfrm>
            <a:off x="2292471" y="842968"/>
            <a:ext cx="1578489" cy="1585272"/>
            <a:chOff x="2189857" y="404664"/>
            <a:chExt cx="1714499" cy="1728192"/>
          </a:xfrm>
        </p:grpSpPr>
        <p:sp>
          <p:nvSpPr>
            <p:cNvPr id="385" name="正方形/長方形 384"/>
            <p:cNvSpPr/>
            <p:nvPr/>
          </p:nvSpPr>
          <p:spPr>
            <a:xfrm>
              <a:off x="2189858" y="404664"/>
              <a:ext cx="570706" cy="216024"/>
            </a:xfrm>
            <a:prstGeom prst="rect">
              <a:avLst/>
            </a:prstGeom>
            <a:solidFill>
              <a:srgbClr val="CC99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6" name="正方形/長方形 385"/>
            <p:cNvSpPr/>
            <p:nvPr/>
          </p:nvSpPr>
          <p:spPr>
            <a:xfrm>
              <a:off x="2756073" y="404664"/>
              <a:ext cx="570706" cy="216024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7" name="正方形/長方形 386"/>
            <p:cNvSpPr/>
            <p:nvPr/>
          </p:nvSpPr>
          <p:spPr>
            <a:xfrm>
              <a:off x="3333650" y="404664"/>
              <a:ext cx="570706" cy="216024"/>
            </a:xfrm>
            <a:prstGeom prst="rect">
              <a:avLst/>
            </a:prstGeom>
            <a:solidFill>
              <a:srgbClr val="CC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8" name="正方形/長方形 387"/>
            <p:cNvSpPr/>
            <p:nvPr/>
          </p:nvSpPr>
          <p:spPr>
            <a:xfrm>
              <a:off x="3041426" y="620688"/>
              <a:ext cx="570706" cy="216024"/>
            </a:xfrm>
            <a:prstGeom prst="rect">
              <a:avLst/>
            </a:prstGeom>
            <a:solidFill>
              <a:srgbClr val="99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89" name="正方形/長方形 388"/>
            <p:cNvSpPr/>
            <p:nvPr/>
          </p:nvSpPr>
          <p:spPr>
            <a:xfrm>
              <a:off x="2475210" y="620688"/>
              <a:ext cx="570706" cy="216024"/>
            </a:xfrm>
            <a:prstGeom prst="rect">
              <a:avLst/>
            </a:prstGeom>
            <a:solidFill>
              <a:srgbClr val="CC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0" name="正方形/長方形 389"/>
            <p:cNvSpPr/>
            <p:nvPr/>
          </p:nvSpPr>
          <p:spPr>
            <a:xfrm>
              <a:off x="2189857" y="620688"/>
              <a:ext cx="285353" cy="216024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1" name="正方形/長方形 390"/>
            <p:cNvSpPr/>
            <p:nvPr/>
          </p:nvSpPr>
          <p:spPr>
            <a:xfrm>
              <a:off x="3619003" y="620688"/>
              <a:ext cx="285353" cy="216024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2" name="正方形/長方形 391"/>
            <p:cNvSpPr/>
            <p:nvPr/>
          </p:nvSpPr>
          <p:spPr>
            <a:xfrm>
              <a:off x="2189858" y="836712"/>
              <a:ext cx="570706" cy="216024"/>
            </a:xfrm>
            <a:prstGeom prst="rect">
              <a:avLst/>
            </a:prstGeom>
            <a:solidFill>
              <a:srgbClr val="99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3" name="正方形/長方形 392"/>
            <p:cNvSpPr/>
            <p:nvPr/>
          </p:nvSpPr>
          <p:spPr>
            <a:xfrm>
              <a:off x="2756073" y="836712"/>
              <a:ext cx="570706" cy="216024"/>
            </a:xfrm>
            <a:prstGeom prst="rect">
              <a:avLst/>
            </a:prstGeom>
            <a:solidFill>
              <a:srgbClr val="CC99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4" name="正方形/長方形 393"/>
            <p:cNvSpPr/>
            <p:nvPr/>
          </p:nvSpPr>
          <p:spPr>
            <a:xfrm>
              <a:off x="3333650" y="836712"/>
              <a:ext cx="570706" cy="216024"/>
            </a:xfrm>
            <a:prstGeom prst="rect">
              <a:avLst/>
            </a:prstGeom>
            <a:solidFill>
              <a:srgbClr val="99663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5" name="正方形/長方形 394"/>
            <p:cNvSpPr/>
            <p:nvPr/>
          </p:nvSpPr>
          <p:spPr>
            <a:xfrm>
              <a:off x="3041426" y="1052736"/>
              <a:ext cx="570706" cy="216024"/>
            </a:xfrm>
            <a:prstGeom prst="rect">
              <a:avLst/>
            </a:prstGeom>
            <a:solidFill>
              <a:srgbClr val="CC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6" name="正方形/長方形 395"/>
            <p:cNvSpPr/>
            <p:nvPr/>
          </p:nvSpPr>
          <p:spPr>
            <a:xfrm>
              <a:off x="2475210" y="1052736"/>
              <a:ext cx="570706" cy="216024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7" name="正方形/長方形 396"/>
            <p:cNvSpPr/>
            <p:nvPr/>
          </p:nvSpPr>
          <p:spPr>
            <a:xfrm>
              <a:off x="2189857" y="1052736"/>
              <a:ext cx="285353" cy="216024"/>
            </a:xfrm>
            <a:prstGeom prst="rect">
              <a:avLst/>
            </a:prstGeom>
            <a:solidFill>
              <a:srgbClr val="99663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8" name="正方形/長方形 397"/>
            <p:cNvSpPr/>
            <p:nvPr/>
          </p:nvSpPr>
          <p:spPr>
            <a:xfrm>
              <a:off x="3619003" y="1052736"/>
              <a:ext cx="285353" cy="216024"/>
            </a:xfrm>
            <a:prstGeom prst="rect">
              <a:avLst/>
            </a:prstGeom>
            <a:solidFill>
              <a:srgbClr val="CC99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99" name="正方形/長方形 398"/>
            <p:cNvSpPr/>
            <p:nvPr/>
          </p:nvSpPr>
          <p:spPr>
            <a:xfrm>
              <a:off x="2189858" y="1268760"/>
              <a:ext cx="570706" cy="216024"/>
            </a:xfrm>
            <a:prstGeom prst="rect">
              <a:avLst/>
            </a:prstGeom>
            <a:solidFill>
              <a:srgbClr val="CC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0" name="正方形/長方形 399"/>
            <p:cNvSpPr/>
            <p:nvPr/>
          </p:nvSpPr>
          <p:spPr>
            <a:xfrm>
              <a:off x="2756073" y="1268760"/>
              <a:ext cx="570706" cy="216024"/>
            </a:xfrm>
            <a:prstGeom prst="rect">
              <a:avLst/>
            </a:prstGeom>
            <a:solidFill>
              <a:srgbClr val="99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1" name="正方形/長方形 400"/>
            <p:cNvSpPr/>
            <p:nvPr/>
          </p:nvSpPr>
          <p:spPr>
            <a:xfrm>
              <a:off x="3333650" y="1268760"/>
              <a:ext cx="570706" cy="216024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2" name="正方形/長方形 401"/>
            <p:cNvSpPr/>
            <p:nvPr/>
          </p:nvSpPr>
          <p:spPr>
            <a:xfrm>
              <a:off x="3041426" y="1484784"/>
              <a:ext cx="570706" cy="216024"/>
            </a:xfrm>
            <a:prstGeom prst="rect">
              <a:avLst/>
            </a:prstGeom>
            <a:solidFill>
              <a:srgbClr val="99663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3" name="正方形/長方形 402"/>
            <p:cNvSpPr/>
            <p:nvPr/>
          </p:nvSpPr>
          <p:spPr>
            <a:xfrm>
              <a:off x="2475210" y="1484784"/>
              <a:ext cx="570706" cy="216024"/>
            </a:xfrm>
            <a:prstGeom prst="rect">
              <a:avLst/>
            </a:prstGeom>
            <a:solidFill>
              <a:srgbClr val="99663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4" name="正方形/長方形 403"/>
            <p:cNvSpPr/>
            <p:nvPr/>
          </p:nvSpPr>
          <p:spPr>
            <a:xfrm>
              <a:off x="2189857" y="1484784"/>
              <a:ext cx="285353" cy="216024"/>
            </a:xfrm>
            <a:prstGeom prst="rect">
              <a:avLst/>
            </a:prstGeom>
            <a:solidFill>
              <a:srgbClr val="CC99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5" name="正方形/長方形 404"/>
            <p:cNvSpPr/>
            <p:nvPr/>
          </p:nvSpPr>
          <p:spPr>
            <a:xfrm>
              <a:off x="3619003" y="1484784"/>
              <a:ext cx="285353" cy="216024"/>
            </a:xfrm>
            <a:prstGeom prst="rect">
              <a:avLst/>
            </a:prstGeom>
            <a:solidFill>
              <a:srgbClr val="CC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6" name="正方形/長方形 405"/>
            <p:cNvSpPr/>
            <p:nvPr/>
          </p:nvSpPr>
          <p:spPr>
            <a:xfrm>
              <a:off x="2189858" y="1700808"/>
              <a:ext cx="570706" cy="216024"/>
            </a:xfrm>
            <a:prstGeom prst="rect">
              <a:avLst/>
            </a:prstGeom>
            <a:solidFill>
              <a:srgbClr val="99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7" name="正方形/長方形 406"/>
            <p:cNvSpPr/>
            <p:nvPr/>
          </p:nvSpPr>
          <p:spPr>
            <a:xfrm>
              <a:off x="2756073" y="1700808"/>
              <a:ext cx="570706" cy="216024"/>
            </a:xfrm>
            <a:prstGeom prst="rect">
              <a:avLst/>
            </a:prstGeom>
            <a:solidFill>
              <a:srgbClr val="CC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8" name="正方形/長方形 407"/>
            <p:cNvSpPr/>
            <p:nvPr/>
          </p:nvSpPr>
          <p:spPr>
            <a:xfrm>
              <a:off x="3333650" y="1700808"/>
              <a:ext cx="570706" cy="216024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9" name="正方形/長方形 408"/>
            <p:cNvSpPr/>
            <p:nvPr/>
          </p:nvSpPr>
          <p:spPr>
            <a:xfrm>
              <a:off x="3041426" y="1916832"/>
              <a:ext cx="570706" cy="216024"/>
            </a:xfrm>
            <a:prstGeom prst="rect">
              <a:avLst/>
            </a:prstGeom>
            <a:solidFill>
              <a:srgbClr val="99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0" name="正方形/長方形 409"/>
            <p:cNvSpPr/>
            <p:nvPr/>
          </p:nvSpPr>
          <p:spPr>
            <a:xfrm>
              <a:off x="2475210" y="1916832"/>
              <a:ext cx="570706" cy="216024"/>
            </a:xfrm>
            <a:prstGeom prst="rect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1" name="正方形/長方形 410"/>
            <p:cNvSpPr/>
            <p:nvPr/>
          </p:nvSpPr>
          <p:spPr>
            <a:xfrm>
              <a:off x="2189857" y="1916832"/>
              <a:ext cx="285353" cy="216024"/>
            </a:xfrm>
            <a:prstGeom prst="rect">
              <a:avLst/>
            </a:prstGeom>
            <a:solidFill>
              <a:srgbClr val="99663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2" name="正方形/長方形 411"/>
            <p:cNvSpPr/>
            <p:nvPr/>
          </p:nvSpPr>
          <p:spPr>
            <a:xfrm>
              <a:off x="3619003" y="1916832"/>
              <a:ext cx="285353" cy="216024"/>
            </a:xfrm>
            <a:prstGeom prst="rect">
              <a:avLst/>
            </a:prstGeom>
            <a:solidFill>
              <a:srgbClr val="CC99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3" name="フリーフォーム 412"/>
            <p:cNvSpPr/>
            <p:nvPr/>
          </p:nvSpPr>
          <p:spPr>
            <a:xfrm>
              <a:off x="2190156" y="491158"/>
              <a:ext cx="753268" cy="590550"/>
            </a:xfrm>
            <a:custGeom>
              <a:avLst/>
              <a:gdLst>
                <a:gd name="connsiteX0" fmla="*/ 0 w 755650"/>
                <a:gd name="connsiteY0" fmla="*/ 361950 h 590550"/>
                <a:gd name="connsiteX1" fmla="*/ 323850 w 755650"/>
                <a:gd name="connsiteY1" fmla="*/ 215900 h 590550"/>
                <a:gd name="connsiteX2" fmla="*/ 279400 w 755650"/>
                <a:gd name="connsiteY2" fmla="*/ 381000 h 590550"/>
                <a:gd name="connsiteX3" fmla="*/ 622300 w 755650"/>
                <a:gd name="connsiteY3" fmla="*/ 203200 h 590550"/>
                <a:gd name="connsiteX4" fmla="*/ 565150 w 755650"/>
                <a:gd name="connsiteY4" fmla="*/ 101600 h 590550"/>
                <a:gd name="connsiteX5" fmla="*/ 755650 w 755650"/>
                <a:gd name="connsiteY5" fmla="*/ 0 h 590550"/>
                <a:gd name="connsiteX6" fmla="*/ 647700 w 755650"/>
                <a:gd name="connsiteY6" fmla="*/ 133350 h 590550"/>
                <a:gd name="connsiteX7" fmla="*/ 723900 w 755650"/>
                <a:gd name="connsiteY7" fmla="*/ 234950 h 590550"/>
                <a:gd name="connsiteX8" fmla="*/ 342900 w 755650"/>
                <a:gd name="connsiteY8" fmla="*/ 463550 h 590550"/>
                <a:gd name="connsiteX9" fmla="*/ 546100 w 755650"/>
                <a:gd name="connsiteY9" fmla="*/ 590550 h 590550"/>
                <a:gd name="connsiteX10" fmla="*/ 209550 w 755650"/>
                <a:gd name="connsiteY10" fmla="*/ 546100 h 590550"/>
                <a:gd name="connsiteX11" fmla="*/ 209550 w 755650"/>
                <a:gd name="connsiteY11" fmla="*/ 349250 h 590550"/>
                <a:gd name="connsiteX12" fmla="*/ 6350 w 755650"/>
                <a:gd name="connsiteY12" fmla="*/ 495300 h 590550"/>
                <a:gd name="connsiteX13" fmla="*/ 0 w 755650"/>
                <a:gd name="connsiteY13" fmla="*/ 361950 h 590550"/>
                <a:gd name="connsiteX0" fmla="*/ 0 w 753268"/>
                <a:gd name="connsiteY0" fmla="*/ 359569 h 590550"/>
                <a:gd name="connsiteX1" fmla="*/ 321468 w 753268"/>
                <a:gd name="connsiteY1" fmla="*/ 215900 h 590550"/>
                <a:gd name="connsiteX2" fmla="*/ 277018 w 753268"/>
                <a:gd name="connsiteY2" fmla="*/ 381000 h 590550"/>
                <a:gd name="connsiteX3" fmla="*/ 619918 w 753268"/>
                <a:gd name="connsiteY3" fmla="*/ 203200 h 590550"/>
                <a:gd name="connsiteX4" fmla="*/ 562768 w 753268"/>
                <a:gd name="connsiteY4" fmla="*/ 101600 h 590550"/>
                <a:gd name="connsiteX5" fmla="*/ 753268 w 753268"/>
                <a:gd name="connsiteY5" fmla="*/ 0 h 590550"/>
                <a:gd name="connsiteX6" fmla="*/ 645318 w 753268"/>
                <a:gd name="connsiteY6" fmla="*/ 133350 h 590550"/>
                <a:gd name="connsiteX7" fmla="*/ 721518 w 753268"/>
                <a:gd name="connsiteY7" fmla="*/ 234950 h 590550"/>
                <a:gd name="connsiteX8" fmla="*/ 340518 w 753268"/>
                <a:gd name="connsiteY8" fmla="*/ 463550 h 590550"/>
                <a:gd name="connsiteX9" fmla="*/ 543718 w 753268"/>
                <a:gd name="connsiteY9" fmla="*/ 590550 h 590550"/>
                <a:gd name="connsiteX10" fmla="*/ 207168 w 753268"/>
                <a:gd name="connsiteY10" fmla="*/ 546100 h 590550"/>
                <a:gd name="connsiteX11" fmla="*/ 207168 w 753268"/>
                <a:gd name="connsiteY11" fmla="*/ 349250 h 590550"/>
                <a:gd name="connsiteX12" fmla="*/ 3968 w 753268"/>
                <a:gd name="connsiteY12" fmla="*/ 495300 h 590550"/>
                <a:gd name="connsiteX13" fmla="*/ 0 w 753268"/>
                <a:gd name="connsiteY13" fmla="*/ 359569 h 590550"/>
                <a:gd name="connsiteX0" fmla="*/ 0 w 753268"/>
                <a:gd name="connsiteY0" fmla="*/ 359569 h 590550"/>
                <a:gd name="connsiteX1" fmla="*/ 321468 w 753268"/>
                <a:gd name="connsiteY1" fmla="*/ 215900 h 590550"/>
                <a:gd name="connsiteX2" fmla="*/ 277018 w 753268"/>
                <a:gd name="connsiteY2" fmla="*/ 381000 h 590550"/>
                <a:gd name="connsiteX3" fmla="*/ 619918 w 753268"/>
                <a:gd name="connsiteY3" fmla="*/ 203200 h 590550"/>
                <a:gd name="connsiteX4" fmla="*/ 562768 w 753268"/>
                <a:gd name="connsiteY4" fmla="*/ 101600 h 590550"/>
                <a:gd name="connsiteX5" fmla="*/ 753268 w 753268"/>
                <a:gd name="connsiteY5" fmla="*/ 0 h 590550"/>
                <a:gd name="connsiteX6" fmla="*/ 645318 w 753268"/>
                <a:gd name="connsiteY6" fmla="*/ 133350 h 590550"/>
                <a:gd name="connsiteX7" fmla="*/ 721518 w 753268"/>
                <a:gd name="connsiteY7" fmla="*/ 234950 h 590550"/>
                <a:gd name="connsiteX8" fmla="*/ 340518 w 753268"/>
                <a:gd name="connsiteY8" fmla="*/ 463550 h 590550"/>
                <a:gd name="connsiteX9" fmla="*/ 543718 w 753268"/>
                <a:gd name="connsiteY9" fmla="*/ 590550 h 590550"/>
                <a:gd name="connsiteX10" fmla="*/ 180974 w 753268"/>
                <a:gd name="connsiteY10" fmla="*/ 465138 h 590550"/>
                <a:gd name="connsiteX11" fmla="*/ 207168 w 753268"/>
                <a:gd name="connsiteY11" fmla="*/ 349250 h 590550"/>
                <a:gd name="connsiteX12" fmla="*/ 3968 w 753268"/>
                <a:gd name="connsiteY12" fmla="*/ 495300 h 590550"/>
                <a:gd name="connsiteX13" fmla="*/ 0 w 753268"/>
                <a:gd name="connsiteY13" fmla="*/ 359569 h 590550"/>
                <a:gd name="connsiteX0" fmla="*/ 0 w 753268"/>
                <a:gd name="connsiteY0" fmla="*/ 359569 h 590550"/>
                <a:gd name="connsiteX1" fmla="*/ 321468 w 753268"/>
                <a:gd name="connsiteY1" fmla="*/ 215900 h 590550"/>
                <a:gd name="connsiteX2" fmla="*/ 277018 w 753268"/>
                <a:gd name="connsiteY2" fmla="*/ 381000 h 590550"/>
                <a:gd name="connsiteX3" fmla="*/ 619918 w 753268"/>
                <a:gd name="connsiteY3" fmla="*/ 203200 h 590550"/>
                <a:gd name="connsiteX4" fmla="*/ 562768 w 753268"/>
                <a:gd name="connsiteY4" fmla="*/ 101600 h 590550"/>
                <a:gd name="connsiteX5" fmla="*/ 753268 w 753268"/>
                <a:gd name="connsiteY5" fmla="*/ 0 h 590550"/>
                <a:gd name="connsiteX6" fmla="*/ 645318 w 753268"/>
                <a:gd name="connsiteY6" fmla="*/ 133350 h 590550"/>
                <a:gd name="connsiteX7" fmla="*/ 721518 w 753268"/>
                <a:gd name="connsiteY7" fmla="*/ 234950 h 590550"/>
                <a:gd name="connsiteX8" fmla="*/ 361949 w 753268"/>
                <a:gd name="connsiteY8" fmla="*/ 437357 h 590550"/>
                <a:gd name="connsiteX9" fmla="*/ 543718 w 753268"/>
                <a:gd name="connsiteY9" fmla="*/ 590550 h 590550"/>
                <a:gd name="connsiteX10" fmla="*/ 180974 w 753268"/>
                <a:gd name="connsiteY10" fmla="*/ 465138 h 590550"/>
                <a:gd name="connsiteX11" fmla="*/ 207168 w 753268"/>
                <a:gd name="connsiteY11" fmla="*/ 349250 h 590550"/>
                <a:gd name="connsiteX12" fmla="*/ 3968 w 753268"/>
                <a:gd name="connsiteY12" fmla="*/ 495300 h 590550"/>
                <a:gd name="connsiteX13" fmla="*/ 0 w 753268"/>
                <a:gd name="connsiteY13" fmla="*/ 359569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268" h="590550">
                  <a:moveTo>
                    <a:pt x="0" y="359569"/>
                  </a:moveTo>
                  <a:lnTo>
                    <a:pt x="321468" y="215900"/>
                  </a:lnTo>
                  <a:lnTo>
                    <a:pt x="277018" y="381000"/>
                  </a:lnTo>
                  <a:lnTo>
                    <a:pt x="619918" y="203200"/>
                  </a:lnTo>
                  <a:lnTo>
                    <a:pt x="562768" y="101600"/>
                  </a:lnTo>
                  <a:lnTo>
                    <a:pt x="753268" y="0"/>
                  </a:lnTo>
                  <a:lnTo>
                    <a:pt x="645318" y="133350"/>
                  </a:lnTo>
                  <a:lnTo>
                    <a:pt x="721518" y="234950"/>
                  </a:lnTo>
                  <a:lnTo>
                    <a:pt x="361949" y="437357"/>
                  </a:lnTo>
                  <a:lnTo>
                    <a:pt x="543718" y="590550"/>
                  </a:lnTo>
                  <a:lnTo>
                    <a:pt x="180974" y="465138"/>
                  </a:lnTo>
                  <a:lnTo>
                    <a:pt x="207168" y="349250"/>
                  </a:lnTo>
                  <a:lnTo>
                    <a:pt x="3968" y="495300"/>
                  </a:lnTo>
                  <a:lnTo>
                    <a:pt x="0" y="359569"/>
                  </a:lnTo>
                  <a:close/>
                </a:path>
              </a:pathLst>
            </a:cu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4" name="フリーフォーム 413"/>
            <p:cNvSpPr/>
            <p:nvPr/>
          </p:nvSpPr>
          <p:spPr>
            <a:xfrm>
              <a:off x="2975174" y="1268760"/>
              <a:ext cx="927100" cy="666750"/>
            </a:xfrm>
            <a:custGeom>
              <a:avLst/>
              <a:gdLst>
                <a:gd name="connsiteX0" fmla="*/ 927100 w 927100"/>
                <a:gd name="connsiteY0" fmla="*/ 488950 h 666750"/>
                <a:gd name="connsiteX1" fmla="*/ 927100 w 927100"/>
                <a:gd name="connsiteY1" fmla="*/ 666750 h 666750"/>
                <a:gd name="connsiteX2" fmla="*/ 520700 w 927100"/>
                <a:gd name="connsiteY2" fmla="*/ 425450 h 666750"/>
                <a:gd name="connsiteX3" fmla="*/ 374650 w 927100"/>
                <a:gd name="connsiteY3" fmla="*/ 584200 h 666750"/>
                <a:gd name="connsiteX4" fmla="*/ 266700 w 927100"/>
                <a:gd name="connsiteY4" fmla="*/ 349250 h 666750"/>
                <a:gd name="connsiteX5" fmla="*/ 0 w 927100"/>
                <a:gd name="connsiteY5" fmla="*/ 361950 h 666750"/>
                <a:gd name="connsiteX6" fmla="*/ 317500 w 927100"/>
                <a:gd name="connsiteY6" fmla="*/ 279400 h 666750"/>
                <a:gd name="connsiteX7" fmla="*/ 387350 w 927100"/>
                <a:gd name="connsiteY7" fmla="*/ 463550 h 666750"/>
                <a:gd name="connsiteX8" fmla="*/ 533400 w 927100"/>
                <a:gd name="connsiteY8" fmla="*/ 311150 h 666750"/>
                <a:gd name="connsiteX9" fmla="*/ 444500 w 927100"/>
                <a:gd name="connsiteY9" fmla="*/ 190500 h 666750"/>
                <a:gd name="connsiteX10" fmla="*/ 539750 w 927100"/>
                <a:gd name="connsiteY10" fmla="*/ 0 h 666750"/>
                <a:gd name="connsiteX11" fmla="*/ 520700 w 927100"/>
                <a:gd name="connsiteY11" fmla="*/ 203200 h 666750"/>
                <a:gd name="connsiteX12" fmla="*/ 666750 w 927100"/>
                <a:gd name="connsiteY12" fmla="*/ 292100 h 666750"/>
                <a:gd name="connsiteX13" fmla="*/ 596900 w 927100"/>
                <a:gd name="connsiteY13" fmla="*/ 393700 h 666750"/>
                <a:gd name="connsiteX14" fmla="*/ 927100 w 927100"/>
                <a:gd name="connsiteY14" fmla="*/ 48895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27100" h="666750">
                  <a:moveTo>
                    <a:pt x="927100" y="488950"/>
                  </a:moveTo>
                  <a:lnTo>
                    <a:pt x="927100" y="666750"/>
                  </a:lnTo>
                  <a:lnTo>
                    <a:pt x="520700" y="425450"/>
                  </a:lnTo>
                  <a:lnTo>
                    <a:pt x="374650" y="584200"/>
                  </a:lnTo>
                  <a:lnTo>
                    <a:pt x="266700" y="349250"/>
                  </a:lnTo>
                  <a:lnTo>
                    <a:pt x="0" y="361950"/>
                  </a:lnTo>
                  <a:lnTo>
                    <a:pt x="317500" y="279400"/>
                  </a:lnTo>
                  <a:lnTo>
                    <a:pt x="387350" y="463550"/>
                  </a:lnTo>
                  <a:lnTo>
                    <a:pt x="533400" y="311150"/>
                  </a:lnTo>
                  <a:lnTo>
                    <a:pt x="444500" y="190500"/>
                  </a:lnTo>
                  <a:lnTo>
                    <a:pt x="539750" y="0"/>
                  </a:lnTo>
                  <a:lnTo>
                    <a:pt x="520700" y="203200"/>
                  </a:lnTo>
                  <a:lnTo>
                    <a:pt x="666750" y="292100"/>
                  </a:lnTo>
                  <a:lnTo>
                    <a:pt x="596900" y="393700"/>
                  </a:lnTo>
                  <a:lnTo>
                    <a:pt x="927100" y="488950"/>
                  </a:lnTo>
                  <a:close/>
                </a:path>
              </a:pathLst>
            </a:cu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4171514" y="833927"/>
            <a:ext cx="1579045" cy="1584153"/>
            <a:chOff x="4056757" y="404664"/>
            <a:chExt cx="1714499" cy="1728192"/>
          </a:xfrm>
        </p:grpSpPr>
        <p:sp>
          <p:nvSpPr>
            <p:cNvPr id="416" name="正方形/長方形 415"/>
            <p:cNvSpPr/>
            <p:nvPr/>
          </p:nvSpPr>
          <p:spPr>
            <a:xfrm>
              <a:off x="4056758" y="404664"/>
              <a:ext cx="570706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7" name="正方形/長方形 416"/>
            <p:cNvSpPr/>
            <p:nvPr/>
          </p:nvSpPr>
          <p:spPr>
            <a:xfrm>
              <a:off x="4622973" y="404664"/>
              <a:ext cx="570706" cy="216024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8" name="正方形/長方形 417"/>
            <p:cNvSpPr/>
            <p:nvPr/>
          </p:nvSpPr>
          <p:spPr>
            <a:xfrm>
              <a:off x="5200550" y="404664"/>
              <a:ext cx="570706" cy="2160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9" name="正方形/長方形 418"/>
            <p:cNvSpPr/>
            <p:nvPr/>
          </p:nvSpPr>
          <p:spPr>
            <a:xfrm>
              <a:off x="4908326" y="620688"/>
              <a:ext cx="570706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0" name="正方形/長方形 419"/>
            <p:cNvSpPr/>
            <p:nvPr/>
          </p:nvSpPr>
          <p:spPr>
            <a:xfrm>
              <a:off x="4342110" y="620688"/>
              <a:ext cx="570706" cy="2160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1" name="正方形/長方形 420"/>
            <p:cNvSpPr/>
            <p:nvPr/>
          </p:nvSpPr>
          <p:spPr>
            <a:xfrm>
              <a:off x="4056757" y="620688"/>
              <a:ext cx="285353" cy="216024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2" name="正方形/長方形 421"/>
            <p:cNvSpPr/>
            <p:nvPr/>
          </p:nvSpPr>
          <p:spPr>
            <a:xfrm>
              <a:off x="5485903" y="620688"/>
              <a:ext cx="285353" cy="2160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3" name="正方形/長方形 422"/>
            <p:cNvSpPr/>
            <p:nvPr/>
          </p:nvSpPr>
          <p:spPr>
            <a:xfrm>
              <a:off x="4056758" y="836712"/>
              <a:ext cx="570706" cy="2160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4" name="正方形/長方形 423"/>
            <p:cNvSpPr/>
            <p:nvPr/>
          </p:nvSpPr>
          <p:spPr>
            <a:xfrm>
              <a:off x="4622973" y="836712"/>
              <a:ext cx="570706" cy="2160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5" name="正方形/長方形 424"/>
            <p:cNvSpPr/>
            <p:nvPr/>
          </p:nvSpPr>
          <p:spPr>
            <a:xfrm>
              <a:off x="5200550" y="836712"/>
              <a:ext cx="570706" cy="216024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6" name="正方形/長方形 425"/>
            <p:cNvSpPr/>
            <p:nvPr/>
          </p:nvSpPr>
          <p:spPr>
            <a:xfrm>
              <a:off x="4908326" y="1052736"/>
              <a:ext cx="570706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7" name="正方形/長方形 426"/>
            <p:cNvSpPr/>
            <p:nvPr/>
          </p:nvSpPr>
          <p:spPr>
            <a:xfrm>
              <a:off x="4342110" y="1052736"/>
              <a:ext cx="570706" cy="216024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8" name="正方形/長方形 427"/>
            <p:cNvSpPr/>
            <p:nvPr/>
          </p:nvSpPr>
          <p:spPr>
            <a:xfrm>
              <a:off x="4056757" y="1052736"/>
              <a:ext cx="285353" cy="2160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9" name="正方形/長方形 428"/>
            <p:cNvSpPr/>
            <p:nvPr/>
          </p:nvSpPr>
          <p:spPr>
            <a:xfrm>
              <a:off x="5485903" y="1052736"/>
              <a:ext cx="285353" cy="2160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0" name="正方形/長方形 429"/>
            <p:cNvSpPr/>
            <p:nvPr/>
          </p:nvSpPr>
          <p:spPr>
            <a:xfrm>
              <a:off x="4056758" y="1268760"/>
              <a:ext cx="570706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1" name="正方形/長方形 430"/>
            <p:cNvSpPr/>
            <p:nvPr/>
          </p:nvSpPr>
          <p:spPr>
            <a:xfrm>
              <a:off x="4622973" y="1268760"/>
              <a:ext cx="570706" cy="2160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5200550" y="1268760"/>
              <a:ext cx="570706" cy="2160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3" name="正方形/長方形 432"/>
            <p:cNvSpPr/>
            <p:nvPr/>
          </p:nvSpPr>
          <p:spPr>
            <a:xfrm>
              <a:off x="4908326" y="1484784"/>
              <a:ext cx="570706" cy="216024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4342110" y="1484784"/>
              <a:ext cx="570706" cy="2160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5" name="正方形/長方形 434"/>
            <p:cNvSpPr/>
            <p:nvPr/>
          </p:nvSpPr>
          <p:spPr>
            <a:xfrm>
              <a:off x="4056757" y="1484784"/>
              <a:ext cx="285353" cy="216024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6" name="正方形/長方形 435"/>
            <p:cNvSpPr/>
            <p:nvPr/>
          </p:nvSpPr>
          <p:spPr>
            <a:xfrm>
              <a:off x="5485903" y="1484784"/>
              <a:ext cx="285353" cy="2160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7" name="正方形/長方形 436"/>
            <p:cNvSpPr/>
            <p:nvPr/>
          </p:nvSpPr>
          <p:spPr>
            <a:xfrm>
              <a:off x="4056758" y="1700808"/>
              <a:ext cx="570706" cy="2160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8" name="正方形/長方形 437"/>
            <p:cNvSpPr/>
            <p:nvPr/>
          </p:nvSpPr>
          <p:spPr>
            <a:xfrm>
              <a:off x="4622973" y="1700808"/>
              <a:ext cx="570706" cy="2160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9" name="正方形/長方形 438"/>
            <p:cNvSpPr/>
            <p:nvPr/>
          </p:nvSpPr>
          <p:spPr>
            <a:xfrm>
              <a:off x="5200550" y="1700808"/>
              <a:ext cx="570706" cy="21602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0" name="正方形/長方形 439"/>
            <p:cNvSpPr/>
            <p:nvPr/>
          </p:nvSpPr>
          <p:spPr>
            <a:xfrm>
              <a:off x="4908326" y="1916832"/>
              <a:ext cx="570706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1" name="正方形/長方形 440"/>
            <p:cNvSpPr/>
            <p:nvPr/>
          </p:nvSpPr>
          <p:spPr>
            <a:xfrm>
              <a:off x="4342110" y="1916832"/>
              <a:ext cx="570706" cy="216024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2" name="正方形/長方形 441"/>
            <p:cNvSpPr/>
            <p:nvPr/>
          </p:nvSpPr>
          <p:spPr>
            <a:xfrm>
              <a:off x="4056757" y="1916832"/>
              <a:ext cx="285353" cy="2160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3" name="正方形/長方形 442"/>
            <p:cNvSpPr/>
            <p:nvPr/>
          </p:nvSpPr>
          <p:spPr>
            <a:xfrm>
              <a:off x="5485903" y="1916832"/>
              <a:ext cx="285353" cy="216024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4" name="フリーフォーム 443"/>
            <p:cNvSpPr/>
            <p:nvPr/>
          </p:nvSpPr>
          <p:spPr>
            <a:xfrm>
              <a:off x="4057056" y="491158"/>
              <a:ext cx="753268" cy="590550"/>
            </a:xfrm>
            <a:custGeom>
              <a:avLst/>
              <a:gdLst>
                <a:gd name="connsiteX0" fmla="*/ 0 w 755650"/>
                <a:gd name="connsiteY0" fmla="*/ 361950 h 590550"/>
                <a:gd name="connsiteX1" fmla="*/ 323850 w 755650"/>
                <a:gd name="connsiteY1" fmla="*/ 215900 h 590550"/>
                <a:gd name="connsiteX2" fmla="*/ 279400 w 755650"/>
                <a:gd name="connsiteY2" fmla="*/ 381000 h 590550"/>
                <a:gd name="connsiteX3" fmla="*/ 622300 w 755650"/>
                <a:gd name="connsiteY3" fmla="*/ 203200 h 590550"/>
                <a:gd name="connsiteX4" fmla="*/ 565150 w 755650"/>
                <a:gd name="connsiteY4" fmla="*/ 101600 h 590550"/>
                <a:gd name="connsiteX5" fmla="*/ 755650 w 755650"/>
                <a:gd name="connsiteY5" fmla="*/ 0 h 590550"/>
                <a:gd name="connsiteX6" fmla="*/ 647700 w 755650"/>
                <a:gd name="connsiteY6" fmla="*/ 133350 h 590550"/>
                <a:gd name="connsiteX7" fmla="*/ 723900 w 755650"/>
                <a:gd name="connsiteY7" fmla="*/ 234950 h 590550"/>
                <a:gd name="connsiteX8" fmla="*/ 342900 w 755650"/>
                <a:gd name="connsiteY8" fmla="*/ 463550 h 590550"/>
                <a:gd name="connsiteX9" fmla="*/ 546100 w 755650"/>
                <a:gd name="connsiteY9" fmla="*/ 590550 h 590550"/>
                <a:gd name="connsiteX10" fmla="*/ 209550 w 755650"/>
                <a:gd name="connsiteY10" fmla="*/ 546100 h 590550"/>
                <a:gd name="connsiteX11" fmla="*/ 209550 w 755650"/>
                <a:gd name="connsiteY11" fmla="*/ 349250 h 590550"/>
                <a:gd name="connsiteX12" fmla="*/ 6350 w 755650"/>
                <a:gd name="connsiteY12" fmla="*/ 495300 h 590550"/>
                <a:gd name="connsiteX13" fmla="*/ 0 w 755650"/>
                <a:gd name="connsiteY13" fmla="*/ 361950 h 590550"/>
                <a:gd name="connsiteX0" fmla="*/ 0 w 753268"/>
                <a:gd name="connsiteY0" fmla="*/ 359569 h 590550"/>
                <a:gd name="connsiteX1" fmla="*/ 321468 w 753268"/>
                <a:gd name="connsiteY1" fmla="*/ 215900 h 590550"/>
                <a:gd name="connsiteX2" fmla="*/ 277018 w 753268"/>
                <a:gd name="connsiteY2" fmla="*/ 381000 h 590550"/>
                <a:gd name="connsiteX3" fmla="*/ 619918 w 753268"/>
                <a:gd name="connsiteY3" fmla="*/ 203200 h 590550"/>
                <a:gd name="connsiteX4" fmla="*/ 562768 w 753268"/>
                <a:gd name="connsiteY4" fmla="*/ 101600 h 590550"/>
                <a:gd name="connsiteX5" fmla="*/ 753268 w 753268"/>
                <a:gd name="connsiteY5" fmla="*/ 0 h 590550"/>
                <a:gd name="connsiteX6" fmla="*/ 645318 w 753268"/>
                <a:gd name="connsiteY6" fmla="*/ 133350 h 590550"/>
                <a:gd name="connsiteX7" fmla="*/ 721518 w 753268"/>
                <a:gd name="connsiteY7" fmla="*/ 234950 h 590550"/>
                <a:gd name="connsiteX8" fmla="*/ 340518 w 753268"/>
                <a:gd name="connsiteY8" fmla="*/ 463550 h 590550"/>
                <a:gd name="connsiteX9" fmla="*/ 543718 w 753268"/>
                <a:gd name="connsiteY9" fmla="*/ 590550 h 590550"/>
                <a:gd name="connsiteX10" fmla="*/ 207168 w 753268"/>
                <a:gd name="connsiteY10" fmla="*/ 546100 h 590550"/>
                <a:gd name="connsiteX11" fmla="*/ 207168 w 753268"/>
                <a:gd name="connsiteY11" fmla="*/ 349250 h 590550"/>
                <a:gd name="connsiteX12" fmla="*/ 3968 w 753268"/>
                <a:gd name="connsiteY12" fmla="*/ 495300 h 590550"/>
                <a:gd name="connsiteX13" fmla="*/ 0 w 753268"/>
                <a:gd name="connsiteY13" fmla="*/ 359569 h 590550"/>
                <a:gd name="connsiteX0" fmla="*/ 0 w 753268"/>
                <a:gd name="connsiteY0" fmla="*/ 359569 h 590550"/>
                <a:gd name="connsiteX1" fmla="*/ 321468 w 753268"/>
                <a:gd name="connsiteY1" fmla="*/ 215900 h 590550"/>
                <a:gd name="connsiteX2" fmla="*/ 277018 w 753268"/>
                <a:gd name="connsiteY2" fmla="*/ 381000 h 590550"/>
                <a:gd name="connsiteX3" fmla="*/ 619918 w 753268"/>
                <a:gd name="connsiteY3" fmla="*/ 203200 h 590550"/>
                <a:gd name="connsiteX4" fmla="*/ 562768 w 753268"/>
                <a:gd name="connsiteY4" fmla="*/ 101600 h 590550"/>
                <a:gd name="connsiteX5" fmla="*/ 753268 w 753268"/>
                <a:gd name="connsiteY5" fmla="*/ 0 h 590550"/>
                <a:gd name="connsiteX6" fmla="*/ 645318 w 753268"/>
                <a:gd name="connsiteY6" fmla="*/ 133350 h 590550"/>
                <a:gd name="connsiteX7" fmla="*/ 721518 w 753268"/>
                <a:gd name="connsiteY7" fmla="*/ 234950 h 590550"/>
                <a:gd name="connsiteX8" fmla="*/ 340518 w 753268"/>
                <a:gd name="connsiteY8" fmla="*/ 463550 h 590550"/>
                <a:gd name="connsiteX9" fmla="*/ 543718 w 753268"/>
                <a:gd name="connsiteY9" fmla="*/ 590550 h 590550"/>
                <a:gd name="connsiteX10" fmla="*/ 180974 w 753268"/>
                <a:gd name="connsiteY10" fmla="*/ 465138 h 590550"/>
                <a:gd name="connsiteX11" fmla="*/ 207168 w 753268"/>
                <a:gd name="connsiteY11" fmla="*/ 349250 h 590550"/>
                <a:gd name="connsiteX12" fmla="*/ 3968 w 753268"/>
                <a:gd name="connsiteY12" fmla="*/ 495300 h 590550"/>
                <a:gd name="connsiteX13" fmla="*/ 0 w 753268"/>
                <a:gd name="connsiteY13" fmla="*/ 359569 h 590550"/>
                <a:gd name="connsiteX0" fmla="*/ 0 w 753268"/>
                <a:gd name="connsiteY0" fmla="*/ 359569 h 590550"/>
                <a:gd name="connsiteX1" fmla="*/ 321468 w 753268"/>
                <a:gd name="connsiteY1" fmla="*/ 215900 h 590550"/>
                <a:gd name="connsiteX2" fmla="*/ 277018 w 753268"/>
                <a:gd name="connsiteY2" fmla="*/ 381000 h 590550"/>
                <a:gd name="connsiteX3" fmla="*/ 619918 w 753268"/>
                <a:gd name="connsiteY3" fmla="*/ 203200 h 590550"/>
                <a:gd name="connsiteX4" fmla="*/ 562768 w 753268"/>
                <a:gd name="connsiteY4" fmla="*/ 101600 h 590550"/>
                <a:gd name="connsiteX5" fmla="*/ 753268 w 753268"/>
                <a:gd name="connsiteY5" fmla="*/ 0 h 590550"/>
                <a:gd name="connsiteX6" fmla="*/ 645318 w 753268"/>
                <a:gd name="connsiteY6" fmla="*/ 133350 h 590550"/>
                <a:gd name="connsiteX7" fmla="*/ 721518 w 753268"/>
                <a:gd name="connsiteY7" fmla="*/ 234950 h 590550"/>
                <a:gd name="connsiteX8" fmla="*/ 361949 w 753268"/>
                <a:gd name="connsiteY8" fmla="*/ 437357 h 590550"/>
                <a:gd name="connsiteX9" fmla="*/ 543718 w 753268"/>
                <a:gd name="connsiteY9" fmla="*/ 590550 h 590550"/>
                <a:gd name="connsiteX10" fmla="*/ 180974 w 753268"/>
                <a:gd name="connsiteY10" fmla="*/ 465138 h 590550"/>
                <a:gd name="connsiteX11" fmla="*/ 207168 w 753268"/>
                <a:gd name="connsiteY11" fmla="*/ 349250 h 590550"/>
                <a:gd name="connsiteX12" fmla="*/ 3968 w 753268"/>
                <a:gd name="connsiteY12" fmla="*/ 495300 h 590550"/>
                <a:gd name="connsiteX13" fmla="*/ 0 w 753268"/>
                <a:gd name="connsiteY13" fmla="*/ 359569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268" h="590550">
                  <a:moveTo>
                    <a:pt x="0" y="359569"/>
                  </a:moveTo>
                  <a:lnTo>
                    <a:pt x="321468" y="215900"/>
                  </a:lnTo>
                  <a:lnTo>
                    <a:pt x="277018" y="381000"/>
                  </a:lnTo>
                  <a:lnTo>
                    <a:pt x="619918" y="203200"/>
                  </a:lnTo>
                  <a:lnTo>
                    <a:pt x="562768" y="101600"/>
                  </a:lnTo>
                  <a:lnTo>
                    <a:pt x="753268" y="0"/>
                  </a:lnTo>
                  <a:lnTo>
                    <a:pt x="645318" y="133350"/>
                  </a:lnTo>
                  <a:lnTo>
                    <a:pt x="721518" y="234950"/>
                  </a:lnTo>
                  <a:lnTo>
                    <a:pt x="361949" y="437357"/>
                  </a:lnTo>
                  <a:lnTo>
                    <a:pt x="543718" y="590550"/>
                  </a:lnTo>
                  <a:lnTo>
                    <a:pt x="180974" y="465138"/>
                  </a:lnTo>
                  <a:lnTo>
                    <a:pt x="207168" y="349250"/>
                  </a:lnTo>
                  <a:lnTo>
                    <a:pt x="3968" y="495300"/>
                  </a:lnTo>
                  <a:lnTo>
                    <a:pt x="0" y="359569"/>
                  </a:lnTo>
                  <a:close/>
                </a:path>
              </a:pathLst>
            </a:cu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5" name="フリーフォーム 444"/>
            <p:cNvSpPr/>
            <p:nvPr/>
          </p:nvSpPr>
          <p:spPr>
            <a:xfrm>
              <a:off x="4842074" y="1268760"/>
              <a:ext cx="927100" cy="666750"/>
            </a:xfrm>
            <a:custGeom>
              <a:avLst/>
              <a:gdLst>
                <a:gd name="connsiteX0" fmla="*/ 927100 w 927100"/>
                <a:gd name="connsiteY0" fmla="*/ 488950 h 666750"/>
                <a:gd name="connsiteX1" fmla="*/ 927100 w 927100"/>
                <a:gd name="connsiteY1" fmla="*/ 666750 h 666750"/>
                <a:gd name="connsiteX2" fmla="*/ 520700 w 927100"/>
                <a:gd name="connsiteY2" fmla="*/ 425450 h 666750"/>
                <a:gd name="connsiteX3" fmla="*/ 374650 w 927100"/>
                <a:gd name="connsiteY3" fmla="*/ 584200 h 666750"/>
                <a:gd name="connsiteX4" fmla="*/ 266700 w 927100"/>
                <a:gd name="connsiteY4" fmla="*/ 349250 h 666750"/>
                <a:gd name="connsiteX5" fmla="*/ 0 w 927100"/>
                <a:gd name="connsiteY5" fmla="*/ 361950 h 666750"/>
                <a:gd name="connsiteX6" fmla="*/ 317500 w 927100"/>
                <a:gd name="connsiteY6" fmla="*/ 279400 h 666750"/>
                <a:gd name="connsiteX7" fmla="*/ 387350 w 927100"/>
                <a:gd name="connsiteY7" fmla="*/ 463550 h 666750"/>
                <a:gd name="connsiteX8" fmla="*/ 533400 w 927100"/>
                <a:gd name="connsiteY8" fmla="*/ 311150 h 666750"/>
                <a:gd name="connsiteX9" fmla="*/ 444500 w 927100"/>
                <a:gd name="connsiteY9" fmla="*/ 190500 h 666750"/>
                <a:gd name="connsiteX10" fmla="*/ 539750 w 927100"/>
                <a:gd name="connsiteY10" fmla="*/ 0 h 666750"/>
                <a:gd name="connsiteX11" fmla="*/ 520700 w 927100"/>
                <a:gd name="connsiteY11" fmla="*/ 203200 h 666750"/>
                <a:gd name="connsiteX12" fmla="*/ 666750 w 927100"/>
                <a:gd name="connsiteY12" fmla="*/ 292100 h 666750"/>
                <a:gd name="connsiteX13" fmla="*/ 596900 w 927100"/>
                <a:gd name="connsiteY13" fmla="*/ 393700 h 666750"/>
                <a:gd name="connsiteX14" fmla="*/ 927100 w 927100"/>
                <a:gd name="connsiteY14" fmla="*/ 48895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27100" h="666750">
                  <a:moveTo>
                    <a:pt x="927100" y="488950"/>
                  </a:moveTo>
                  <a:lnTo>
                    <a:pt x="927100" y="666750"/>
                  </a:lnTo>
                  <a:lnTo>
                    <a:pt x="520700" y="425450"/>
                  </a:lnTo>
                  <a:lnTo>
                    <a:pt x="374650" y="584200"/>
                  </a:lnTo>
                  <a:lnTo>
                    <a:pt x="266700" y="349250"/>
                  </a:lnTo>
                  <a:lnTo>
                    <a:pt x="0" y="361950"/>
                  </a:lnTo>
                  <a:lnTo>
                    <a:pt x="317500" y="279400"/>
                  </a:lnTo>
                  <a:lnTo>
                    <a:pt x="387350" y="463550"/>
                  </a:lnTo>
                  <a:lnTo>
                    <a:pt x="533400" y="311150"/>
                  </a:lnTo>
                  <a:lnTo>
                    <a:pt x="444500" y="190500"/>
                  </a:lnTo>
                  <a:lnTo>
                    <a:pt x="539750" y="0"/>
                  </a:lnTo>
                  <a:lnTo>
                    <a:pt x="520700" y="203200"/>
                  </a:lnTo>
                  <a:lnTo>
                    <a:pt x="666750" y="292100"/>
                  </a:lnTo>
                  <a:lnTo>
                    <a:pt x="596900" y="393700"/>
                  </a:lnTo>
                  <a:lnTo>
                    <a:pt x="927100" y="488950"/>
                  </a:lnTo>
                  <a:close/>
                </a:path>
              </a:pathLst>
            </a:cu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69" name="グループ化 568"/>
          <p:cNvGrpSpPr/>
          <p:nvPr/>
        </p:nvGrpSpPr>
        <p:grpSpPr>
          <a:xfrm>
            <a:off x="665670" y="2786666"/>
            <a:ext cx="1059435" cy="1453328"/>
            <a:chOff x="677863" y="2297113"/>
            <a:chExt cx="495300" cy="679450"/>
          </a:xfrm>
        </p:grpSpPr>
        <p:sp>
          <p:nvSpPr>
            <p:cNvPr id="571" name="AutoShape 160"/>
            <p:cNvSpPr>
              <a:spLocks noChangeArrowheads="1"/>
            </p:cNvSpPr>
            <p:nvPr/>
          </p:nvSpPr>
          <p:spPr bwMode="auto">
            <a:xfrm>
              <a:off x="771525" y="2297113"/>
              <a:ext cx="269875" cy="269875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570" name="Group 152"/>
            <p:cNvGrpSpPr>
              <a:grpSpLocks/>
            </p:cNvGrpSpPr>
            <p:nvPr/>
          </p:nvGrpSpPr>
          <p:grpSpPr bwMode="auto">
            <a:xfrm>
              <a:off x="677863" y="2378075"/>
              <a:ext cx="495300" cy="598488"/>
              <a:chOff x="1801" y="1498"/>
              <a:chExt cx="312" cy="377"/>
            </a:xfrm>
          </p:grpSpPr>
          <p:sp>
            <p:nvSpPr>
              <p:cNvPr id="572" name="AutoShape 153"/>
              <p:cNvSpPr>
                <a:spLocks noChangeArrowheads="1"/>
              </p:cNvSpPr>
              <p:nvPr/>
            </p:nvSpPr>
            <p:spPr bwMode="auto">
              <a:xfrm rot="-3600000">
                <a:off x="1801" y="1509"/>
                <a:ext cx="255" cy="255"/>
              </a:xfrm>
              <a:custGeom>
                <a:avLst/>
                <a:gdLst>
                  <a:gd name="G0" fmla="+- 7669 0 0"/>
                  <a:gd name="G1" fmla="+- -8951234 0 0"/>
                  <a:gd name="G2" fmla="+- 0 0 -8951234"/>
                  <a:gd name="T0" fmla="*/ 0 256 1"/>
                  <a:gd name="T1" fmla="*/ 180 256 1"/>
                  <a:gd name="G3" fmla="+- -8951234 T0 T1"/>
                  <a:gd name="T2" fmla="*/ 0 256 1"/>
                  <a:gd name="T3" fmla="*/ 90 256 1"/>
                  <a:gd name="G4" fmla="+- -8951234 T2 T3"/>
                  <a:gd name="G5" fmla="*/ G4 2 1"/>
                  <a:gd name="T4" fmla="*/ 90 256 1"/>
                  <a:gd name="T5" fmla="*/ 0 256 1"/>
                  <a:gd name="G6" fmla="+- -8951234 T4 T5"/>
                  <a:gd name="G7" fmla="*/ G6 2 1"/>
                  <a:gd name="G8" fmla="abs -895123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669"/>
                  <a:gd name="G18" fmla="*/ 7669 1 2"/>
                  <a:gd name="G19" fmla="+- G18 5400 0"/>
                  <a:gd name="G20" fmla="cos G19 -8951234"/>
                  <a:gd name="G21" fmla="sin G19 -8951234"/>
                  <a:gd name="G22" fmla="+- G20 10800 0"/>
                  <a:gd name="G23" fmla="+- G21 10800 0"/>
                  <a:gd name="G24" fmla="+- 10800 0 G20"/>
                  <a:gd name="G25" fmla="+- 7669 10800 0"/>
                  <a:gd name="G26" fmla="?: G9 G17 G25"/>
                  <a:gd name="G27" fmla="?: G9 0 21600"/>
                  <a:gd name="G28" fmla="cos 10800 -8951234"/>
                  <a:gd name="G29" fmla="sin 10800 -8951234"/>
                  <a:gd name="G30" fmla="sin 7669 -895123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951234 G34 0"/>
                  <a:gd name="G36" fmla="?: G6 G35 G31"/>
                  <a:gd name="G37" fmla="+- 21600 0 G36"/>
                  <a:gd name="G38" fmla="?: G4 0 G33"/>
                  <a:gd name="G39" fmla="?: -895123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4091 w 21600"/>
                  <a:gd name="T15" fmla="*/ 4452 h 21600"/>
                  <a:gd name="T16" fmla="*/ 10800 w 21600"/>
                  <a:gd name="T17" fmla="*/ 3131 h 21600"/>
                  <a:gd name="T18" fmla="*/ 17509 w 21600"/>
                  <a:gd name="T19" fmla="*/ 445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229" y="5529"/>
                    </a:moveTo>
                    <a:cubicBezTo>
                      <a:pt x="6677" y="3998"/>
                      <a:pt x="8692" y="3130"/>
                      <a:pt x="10800" y="3131"/>
                    </a:cubicBezTo>
                    <a:cubicBezTo>
                      <a:pt x="12907" y="3131"/>
                      <a:pt x="14922" y="3998"/>
                      <a:pt x="16370" y="5529"/>
                    </a:cubicBezTo>
                    <a:lnTo>
                      <a:pt x="18645" y="3377"/>
                    </a:lnTo>
                    <a:cubicBezTo>
                      <a:pt x="16605" y="1221"/>
                      <a:pt x="13768" y="-1"/>
                      <a:pt x="10799" y="0"/>
                    </a:cubicBezTo>
                    <a:cubicBezTo>
                      <a:pt x="7831" y="0"/>
                      <a:pt x="4994" y="1221"/>
                      <a:pt x="2954" y="3377"/>
                    </a:cubicBez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3" name="AutoShape 154"/>
              <p:cNvSpPr>
                <a:spLocks noChangeArrowheads="1"/>
              </p:cNvSpPr>
              <p:nvPr/>
            </p:nvSpPr>
            <p:spPr bwMode="auto">
              <a:xfrm rot="3600000">
                <a:off x="1801" y="1509"/>
                <a:ext cx="255" cy="255"/>
              </a:xfrm>
              <a:custGeom>
                <a:avLst/>
                <a:gdLst>
                  <a:gd name="G0" fmla="+- 7539 0 0"/>
                  <a:gd name="G1" fmla="+- -7815665 0 0"/>
                  <a:gd name="G2" fmla="+- 0 0 -7815665"/>
                  <a:gd name="T0" fmla="*/ 0 256 1"/>
                  <a:gd name="T1" fmla="*/ 180 256 1"/>
                  <a:gd name="G3" fmla="+- -7815665 T0 T1"/>
                  <a:gd name="T2" fmla="*/ 0 256 1"/>
                  <a:gd name="T3" fmla="*/ 90 256 1"/>
                  <a:gd name="G4" fmla="+- -7815665 T2 T3"/>
                  <a:gd name="G5" fmla="*/ G4 2 1"/>
                  <a:gd name="T4" fmla="*/ 90 256 1"/>
                  <a:gd name="T5" fmla="*/ 0 256 1"/>
                  <a:gd name="G6" fmla="+- -7815665 T4 T5"/>
                  <a:gd name="G7" fmla="*/ G6 2 1"/>
                  <a:gd name="G8" fmla="abs -781566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39"/>
                  <a:gd name="G18" fmla="*/ 7539 1 2"/>
                  <a:gd name="G19" fmla="+- G18 5400 0"/>
                  <a:gd name="G20" fmla="cos G19 -7815665"/>
                  <a:gd name="G21" fmla="sin G19 -7815665"/>
                  <a:gd name="G22" fmla="+- G20 10800 0"/>
                  <a:gd name="G23" fmla="+- G21 10800 0"/>
                  <a:gd name="G24" fmla="+- 10800 0 G20"/>
                  <a:gd name="G25" fmla="+- 7539 10800 0"/>
                  <a:gd name="G26" fmla="?: G9 G17 G25"/>
                  <a:gd name="G27" fmla="?: G9 0 21600"/>
                  <a:gd name="G28" fmla="cos 10800 -7815665"/>
                  <a:gd name="G29" fmla="sin 10800 -7815665"/>
                  <a:gd name="G30" fmla="sin 7539 -781566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815665 G34 0"/>
                  <a:gd name="G36" fmla="?: G6 G35 G31"/>
                  <a:gd name="G37" fmla="+- 21600 0 G36"/>
                  <a:gd name="G38" fmla="?: G4 0 G33"/>
                  <a:gd name="G39" fmla="?: -781566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318 w 21600"/>
                  <a:gd name="T15" fmla="*/ 2799 h 21600"/>
                  <a:gd name="T16" fmla="*/ 10800 w 21600"/>
                  <a:gd name="T17" fmla="*/ 3261 h 21600"/>
                  <a:gd name="T18" fmla="*/ 15282 w 21600"/>
                  <a:gd name="T19" fmla="*/ 279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115" y="4222"/>
                    </a:moveTo>
                    <a:cubicBezTo>
                      <a:pt x="8241" y="3592"/>
                      <a:pt x="9509" y="3260"/>
                      <a:pt x="10800" y="3261"/>
                    </a:cubicBezTo>
                    <a:cubicBezTo>
                      <a:pt x="12090" y="3261"/>
                      <a:pt x="13358" y="3592"/>
                      <a:pt x="14484" y="4222"/>
                    </a:cubicBezTo>
                    <a:lnTo>
                      <a:pt x="16078" y="1377"/>
                    </a:lnTo>
                    <a:cubicBezTo>
                      <a:pt x="14465" y="474"/>
                      <a:pt x="12648" y="-1"/>
                      <a:pt x="10799" y="0"/>
                    </a:cubicBezTo>
                    <a:cubicBezTo>
                      <a:pt x="8951" y="0"/>
                      <a:pt x="7134" y="474"/>
                      <a:pt x="5521" y="1377"/>
                    </a:cubicBez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4" name="Rectangle 155"/>
              <p:cNvSpPr>
                <a:spLocks noChangeArrowheads="1"/>
              </p:cNvSpPr>
              <p:nvPr/>
            </p:nvSpPr>
            <p:spPr bwMode="auto">
              <a:xfrm rot="-900000">
                <a:off x="1802" y="1619"/>
                <a:ext cx="311" cy="256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5" name="Freeform 156"/>
              <p:cNvSpPr>
                <a:spLocks/>
              </p:cNvSpPr>
              <p:nvPr/>
            </p:nvSpPr>
            <p:spPr bwMode="auto">
              <a:xfrm>
                <a:off x="1961" y="1521"/>
                <a:ext cx="32" cy="44"/>
              </a:xfrm>
              <a:custGeom>
                <a:avLst/>
                <a:gdLst>
                  <a:gd name="T0" fmla="*/ 32 w 32"/>
                  <a:gd name="T1" fmla="*/ 10 h 44"/>
                  <a:gd name="T2" fmla="*/ 23 w 32"/>
                  <a:gd name="T3" fmla="*/ 0 h 44"/>
                  <a:gd name="T4" fmla="*/ 20 w 32"/>
                  <a:gd name="T5" fmla="*/ 14 h 44"/>
                  <a:gd name="T6" fmla="*/ 6 w 32"/>
                  <a:gd name="T7" fmla="*/ 18 h 44"/>
                  <a:gd name="T8" fmla="*/ 2 w 32"/>
                  <a:gd name="T9" fmla="*/ 28 h 44"/>
                  <a:gd name="T10" fmla="*/ 0 w 32"/>
                  <a:gd name="T11" fmla="*/ 35 h 44"/>
                  <a:gd name="T12" fmla="*/ 25 w 32"/>
                  <a:gd name="T13" fmla="*/ 44 h 44"/>
                  <a:gd name="T14" fmla="*/ 32 w 32"/>
                  <a:gd name="T15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44">
                    <a:moveTo>
                      <a:pt x="32" y="10"/>
                    </a:moveTo>
                    <a:lnTo>
                      <a:pt x="23" y="0"/>
                    </a:lnTo>
                    <a:lnTo>
                      <a:pt x="20" y="14"/>
                    </a:lnTo>
                    <a:lnTo>
                      <a:pt x="6" y="18"/>
                    </a:lnTo>
                    <a:lnTo>
                      <a:pt x="2" y="28"/>
                    </a:lnTo>
                    <a:lnTo>
                      <a:pt x="0" y="35"/>
                    </a:lnTo>
                    <a:lnTo>
                      <a:pt x="25" y="44"/>
                    </a:lnTo>
                    <a:lnTo>
                      <a:pt x="32" y="10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6" name="Freeform 157"/>
              <p:cNvSpPr>
                <a:spLocks/>
              </p:cNvSpPr>
              <p:nvPr/>
            </p:nvSpPr>
            <p:spPr bwMode="auto">
              <a:xfrm rot="-900000">
                <a:off x="1897" y="1512"/>
                <a:ext cx="26" cy="37"/>
              </a:xfrm>
              <a:custGeom>
                <a:avLst/>
                <a:gdLst>
                  <a:gd name="T0" fmla="*/ 0 w 26"/>
                  <a:gd name="T1" fmla="*/ 35 h 37"/>
                  <a:gd name="T2" fmla="*/ 16 w 26"/>
                  <a:gd name="T3" fmla="*/ 37 h 37"/>
                  <a:gd name="T4" fmla="*/ 11 w 26"/>
                  <a:gd name="T5" fmla="*/ 24 h 37"/>
                  <a:gd name="T6" fmla="*/ 20 w 26"/>
                  <a:gd name="T7" fmla="*/ 21 h 37"/>
                  <a:gd name="T8" fmla="*/ 26 w 26"/>
                  <a:gd name="T9" fmla="*/ 12 h 37"/>
                  <a:gd name="T10" fmla="*/ 21 w 26"/>
                  <a:gd name="T11" fmla="*/ 3 h 37"/>
                  <a:gd name="T12" fmla="*/ 5 w 26"/>
                  <a:gd name="T13" fmla="*/ 0 h 37"/>
                  <a:gd name="T14" fmla="*/ 0 w 26"/>
                  <a:gd name="T15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37">
                    <a:moveTo>
                      <a:pt x="0" y="35"/>
                    </a:moveTo>
                    <a:lnTo>
                      <a:pt x="16" y="37"/>
                    </a:lnTo>
                    <a:lnTo>
                      <a:pt x="11" y="24"/>
                    </a:lnTo>
                    <a:lnTo>
                      <a:pt x="20" y="21"/>
                    </a:lnTo>
                    <a:lnTo>
                      <a:pt x="26" y="12"/>
                    </a:lnTo>
                    <a:lnTo>
                      <a:pt x="21" y="3"/>
                    </a:lnTo>
                    <a:lnTo>
                      <a:pt x="5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7" name="Freeform 158"/>
              <p:cNvSpPr>
                <a:spLocks/>
              </p:cNvSpPr>
              <p:nvPr/>
            </p:nvSpPr>
            <p:spPr bwMode="auto">
              <a:xfrm rot="-900000">
                <a:off x="1940" y="1498"/>
                <a:ext cx="33" cy="36"/>
              </a:xfrm>
              <a:custGeom>
                <a:avLst/>
                <a:gdLst>
                  <a:gd name="T0" fmla="*/ 5 w 63"/>
                  <a:gd name="T1" fmla="*/ 8 h 73"/>
                  <a:gd name="T2" fmla="*/ 13 w 63"/>
                  <a:gd name="T3" fmla="*/ 33 h 73"/>
                  <a:gd name="T4" fmla="*/ 0 w 63"/>
                  <a:gd name="T5" fmla="*/ 48 h 73"/>
                  <a:gd name="T6" fmla="*/ 24 w 63"/>
                  <a:gd name="T7" fmla="*/ 52 h 73"/>
                  <a:gd name="T8" fmla="*/ 28 w 63"/>
                  <a:gd name="T9" fmla="*/ 73 h 73"/>
                  <a:gd name="T10" fmla="*/ 54 w 63"/>
                  <a:gd name="T11" fmla="*/ 58 h 73"/>
                  <a:gd name="T12" fmla="*/ 52 w 63"/>
                  <a:gd name="T13" fmla="*/ 39 h 73"/>
                  <a:gd name="T14" fmla="*/ 63 w 63"/>
                  <a:gd name="T15" fmla="*/ 27 h 73"/>
                  <a:gd name="T16" fmla="*/ 36 w 63"/>
                  <a:gd name="T17" fmla="*/ 21 h 73"/>
                  <a:gd name="T18" fmla="*/ 27 w 63"/>
                  <a:gd name="T19" fmla="*/ 0 h 73"/>
                  <a:gd name="T20" fmla="*/ 21 w 63"/>
                  <a:gd name="T21" fmla="*/ 10 h 73"/>
                  <a:gd name="T22" fmla="*/ 5 w 63"/>
                  <a:gd name="T23" fmla="*/ 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3" h="73">
                    <a:moveTo>
                      <a:pt x="5" y="8"/>
                    </a:moveTo>
                    <a:lnTo>
                      <a:pt x="13" y="33"/>
                    </a:lnTo>
                    <a:lnTo>
                      <a:pt x="0" y="48"/>
                    </a:lnTo>
                    <a:lnTo>
                      <a:pt x="24" y="52"/>
                    </a:lnTo>
                    <a:lnTo>
                      <a:pt x="28" y="73"/>
                    </a:lnTo>
                    <a:lnTo>
                      <a:pt x="54" y="58"/>
                    </a:lnTo>
                    <a:lnTo>
                      <a:pt x="52" y="39"/>
                    </a:lnTo>
                    <a:lnTo>
                      <a:pt x="63" y="27"/>
                    </a:lnTo>
                    <a:lnTo>
                      <a:pt x="36" y="21"/>
                    </a:lnTo>
                    <a:lnTo>
                      <a:pt x="27" y="0"/>
                    </a:lnTo>
                    <a:lnTo>
                      <a:pt x="21" y="10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8" name="Freeform 159"/>
              <p:cNvSpPr>
                <a:spLocks/>
              </p:cNvSpPr>
              <p:nvPr/>
            </p:nvSpPr>
            <p:spPr bwMode="auto">
              <a:xfrm rot="-900000">
                <a:off x="1930" y="1532"/>
                <a:ext cx="27" cy="27"/>
              </a:xfrm>
              <a:custGeom>
                <a:avLst/>
                <a:gdLst>
                  <a:gd name="T0" fmla="*/ 38 w 45"/>
                  <a:gd name="T1" fmla="*/ 0 h 48"/>
                  <a:gd name="T2" fmla="*/ 45 w 45"/>
                  <a:gd name="T3" fmla="*/ 24 h 48"/>
                  <a:gd name="T4" fmla="*/ 27 w 45"/>
                  <a:gd name="T5" fmla="*/ 33 h 48"/>
                  <a:gd name="T6" fmla="*/ 26 w 45"/>
                  <a:gd name="T7" fmla="*/ 48 h 48"/>
                  <a:gd name="T8" fmla="*/ 0 w 45"/>
                  <a:gd name="T9" fmla="*/ 30 h 48"/>
                  <a:gd name="T10" fmla="*/ 6 w 45"/>
                  <a:gd name="T11" fmla="*/ 6 h 48"/>
                  <a:gd name="T12" fmla="*/ 24 w 45"/>
                  <a:gd name="T13" fmla="*/ 12 h 48"/>
                  <a:gd name="T14" fmla="*/ 38 w 45"/>
                  <a:gd name="T1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48">
                    <a:moveTo>
                      <a:pt x="38" y="0"/>
                    </a:moveTo>
                    <a:lnTo>
                      <a:pt x="45" y="24"/>
                    </a:lnTo>
                    <a:lnTo>
                      <a:pt x="27" y="33"/>
                    </a:lnTo>
                    <a:lnTo>
                      <a:pt x="26" y="48"/>
                    </a:lnTo>
                    <a:lnTo>
                      <a:pt x="0" y="30"/>
                    </a:lnTo>
                    <a:lnTo>
                      <a:pt x="6" y="6"/>
                    </a:lnTo>
                    <a:lnTo>
                      <a:pt x="24" y="1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579" name="グループ化 578"/>
          <p:cNvGrpSpPr/>
          <p:nvPr/>
        </p:nvGrpSpPr>
        <p:grpSpPr>
          <a:xfrm>
            <a:off x="2504158" y="2784792"/>
            <a:ext cx="1079680" cy="1481099"/>
            <a:chOff x="1916113" y="2297113"/>
            <a:chExt cx="495300" cy="679450"/>
          </a:xfrm>
        </p:grpSpPr>
        <p:sp>
          <p:nvSpPr>
            <p:cNvPr id="580" name="AutoShape 169"/>
            <p:cNvSpPr>
              <a:spLocks noChangeArrowheads="1"/>
            </p:cNvSpPr>
            <p:nvPr/>
          </p:nvSpPr>
          <p:spPr bwMode="auto">
            <a:xfrm>
              <a:off x="2009775" y="2297113"/>
              <a:ext cx="269875" cy="269875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581" name="Group 170"/>
            <p:cNvGrpSpPr>
              <a:grpSpLocks/>
            </p:cNvGrpSpPr>
            <p:nvPr/>
          </p:nvGrpSpPr>
          <p:grpSpPr bwMode="auto">
            <a:xfrm>
              <a:off x="1916113" y="2378075"/>
              <a:ext cx="495300" cy="598488"/>
              <a:chOff x="1801" y="1498"/>
              <a:chExt cx="312" cy="377"/>
            </a:xfrm>
          </p:grpSpPr>
          <p:sp>
            <p:nvSpPr>
              <p:cNvPr id="582" name="AutoShape 171"/>
              <p:cNvSpPr>
                <a:spLocks noChangeArrowheads="1"/>
              </p:cNvSpPr>
              <p:nvPr/>
            </p:nvSpPr>
            <p:spPr bwMode="auto">
              <a:xfrm rot="-3600000">
                <a:off x="1801" y="1509"/>
                <a:ext cx="255" cy="255"/>
              </a:xfrm>
              <a:custGeom>
                <a:avLst/>
                <a:gdLst>
                  <a:gd name="G0" fmla="+- 7669 0 0"/>
                  <a:gd name="G1" fmla="+- -8951234 0 0"/>
                  <a:gd name="G2" fmla="+- 0 0 -8951234"/>
                  <a:gd name="T0" fmla="*/ 0 256 1"/>
                  <a:gd name="T1" fmla="*/ 180 256 1"/>
                  <a:gd name="G3" fmla="+- -8951234 T0 T1"/>
                  <a:gd name="T2" fmla="*/ 0 256 1"/>
                  <a:gd name="T3" fmla="*/ 90 256 1"/>
                  <a:gd name="G4" fmla="+- -8951234 T2 T3"/>
                  <a:gd name="G5" fmla="*/ G4 2 1"/>
                  <a:gd name="T4" fmla="*/ 90 256 1"/>
                  <a:gd name="T5" fmla="*/ 0 256 1"/>
                  <a:gd name="G6" fmla="+- -8951234 T4 T5"/>
                  <a:gd name="G7" fmla="*/ G6 2 1"/>
                  <a:gd name="G8" fmla="abs -895123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669"/>
                  <a:gd name="G18" fmla="*/ 7669 1 2"/>
                  <a:gd name="G19" fmla="+- G18 5400 0"/>
                  <a:gd name="G20" fmla="cos G19 -8951234"/>
                  <a:gd name="G21" fmla="sin G19 -8951234"/>
                  <a:gd name="G22" fmla="+- G20 10800 0"/>
                  <a:gd name="G23" fmla="+- G21 10800 0"/>
                  <a:gd name="G24" fmla="+- 10800 0 G20"/>
                  <a:gd name="G25" fmla="+- 7669 10800 0"/>
                  <a:gd name="G26" fmla="?: G9 G17 G25"/>
                  <a:gd name="G27" fmla="?: G9 0 21600"/>
                  <a:gd name="G28" fmla="cos 10800 -8951234"/>
                  <a:gd name="G29" fmla="sin 10800 -8951234"/>
                  <a:gd name="G30" fmla="sin 7669 -895123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951234 G34 0"/>
                  <a:gd name="G36" fmla="?: G6 G35 G31"/>
                  <a:gd name="G37" fmla="+- 21600 0 G36"/>
                  <a:gd name="G38" fmla="?: G4 0 G33"/>
                  <a:gd name="G39" fmla="?: -895123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4091 w 21600"/>
                  <a:gd name="T15" fmla="*/ 4452 h 21600"/>
                  <a:gd name="T16" fmla="*/ 10800 w 21600"/>
                  <a:gd name="T17" fmla="*/ 3131 h 21600"/>
                  <a:gd name="T18" fmla="*/ 17509 w 21600"/>
                  <a:gd name="T19" fmla="*/ 445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229" y="5529"/>
                    </a:moveTo>
                    <a:cubicBezTo>
                      <a:pt x="6677" y="3998"/>
                      <a:pt x="8692" y="3130"/>
                      <a:pt x="10800" y="3131"/>
                    </a:cubicBezTo>
                    <a:cubicBezTo>
                      <a:pt x="12907" y="3131"/>
                      <a:pt x="14922" y="3998"/>
                      <a:pt x="16370" y="5529"/>
                    </a:cubicBezTo>
                    <a:lnTo>
                      <a:pt x="18645" y="3377"/>
                    </a:lnTo>
                    <a:cubicBezTo>
                      <a:pt x="16605" y="1221"/>
                      <a:pt x="13768" y="-1"/>
                      <a:pt x="10799" y="0"/>
                    </a:cubicBezTo>
                    <a:cubicBezTo>
                      <a:pt x="7831" y="0"/>
                      <a:pt x="4994" y="1221"/>
                      <a:pt x="2954" y="337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83" name="AutoShape 172"/>
              <p:cNvSpPr>
                <a:spLocks noChangeArrowheads="1"/>
              </p:cNvSpPr>
              <p:nvPr/>
            </p:nvSpPr>
            <p:spPr bwMode="auto">
              <a:xfrm rot="3600000">
                <a:off x="1801" y="1509"/>
                <a:ext cx="255" cy="255"/>
              </a:xfrm>
              <a:custGeom>
                <a:avLst/>
                <a:gdLst>
                  <a:gd name="G0" fmla="+- 7539 0 0"/>
                  <a:gd name="G1" fmla="+- -7815665 0 0"/>
                  <a:gd name="G2" fmla="+- 0 0 -7815665"/>
                  <a:gd name="T0" fmla="*/ 0 256 1"/>
                  <a:gd name="T1" fmla="*/ 180 256 1"/>
                  <a:gd name="G3" fmla="+- -7815665 T0 T1"/>
                  <a:gd name="T2" fmla="*/ 0 256 1"/>
                  <a:gd name="T3" fmla="*/ 90 256 1"/>
                  <a:gd name="G4" fmla="+- -7815665 T2 T3"/>
                  <a:gd name="G5" fmla="*/ G4 2 1"/>
                  <a:gd name="T4" fmla="*/ 90 256 1"/>
                  <a:gd name="T5" fmla="*/ 0 256 1"/>
                  <a:gd name="G6" fmla="+- -7815665 T4 T5"/>
                  <a:gd name="G7" fmla="*/ G6 2 1"/>
                  <a:gd name="G8" fmla="abs -781566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39"/>
                  <a:gd name="G18" fmla="*/ 7539 1 2"/>
                  <a:gd name="G19" fmla="+- G18 5400 0"/>
                  <a:gd name="G20" fmla="cos G19 -7815665"/>
                  <a:gd name="G21" fmla="sin G19 -7815665"/>
                  <a:gd name="G22" fmla="+- G20 10800 0"/>
                  <a:gd name="G23" fmla="+- G21 10800 0"/>
                  <a:gd name="G24" fmla="+- 10800 0 G20"/>
                  <a:gd name="G25" fmla="+- 7539 10800 0"/>
                  <a:gd name="G26" fmla="?: G9 G17 G25"/>
                  <a:gd name="G27" fmla="?: G9 0 21600"/>
                  <a:gd name="G28" fmla="cos 10800 -7815665"/>
                  <a:gd name="G29" fmla="sin 10800 -7815665"/>
                  <a:gd name="G30" fmla="sin 7539 -781566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815665 G34 0"/>
                  <a:gd name="G36" fmla="?: G6 G35 G31"/>
                  <a:gd name="G37" fmla="+- 21600 0 G36"/>
                  <a:gd name="G38" fmla="?: G4 0 G33"/>
                  <a:gd name="G39" fmla="?: -781566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318 w 21600"/>
                  <a:gd name="T15" fmla="*/ 2799 h 21600"/>
                  <a:gd name="T16" fmla="*/ 10800 w 21600"/>
                  <a:gd name="T17" fmla="*/ 3261 h 21600"/>
                  <a:gd name="T18" fmla="*/ 15282 w 21600"/>
                  <a:gd name="T19" fmla="*/ 279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115" y="4222"/>
                    </a:moveTo>
                    <a:cubicBezTo>
                      <a:pt x="8241" y="3592"/>
                      <a:pt x="9509" y="3260"/>
                      <a:pt x="10800" y="3261"/>
                    </a:cubicBezTo>
                    <a:cubicBezTo>
                      <a:pt x="12090" y="3261"/>
                      <a:pt x="13358" y="3592"/>
                      <a:pt x="14484" y="4222"/>
                    </a:cubicBezTo>
                    <a:lnTo>
                      <a:pt x="16078" y="1377"/>
                    </a:lnTo>
                    <a:cubicBezTo>
                      <a:pt x="14465" y="474"/>
                      <a:pt x="12648" y="-1"/>
                      <a:pt x="10799" y="0"/>
                    </a:cubicBezTo>
                    <a:cubicBezTo>
                      <a:pt x="8951" y="0"/>
                      <a:pt x="7134" y="474"/>
                      <a:pt x="5521" y="137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84" name="Rectangle 173"/>
              <p:cNvSpPr>
                <a:spLocks noChangeArrowheads="1"/>
              </p:cNvSpPr>
              <p:nvPr/>
            </p:nvSpPr>
            <p:spPr bwMode="auto">
              <a:xfrm rot="-900000">
                <a:off x="1802" y="1619"/>
                <a:ext cx="311" cy="25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85" name="Freeform 174"/>
              <p:cNvSpPr>
                <a:spLocks/>
              </p:cNvSpPr>
              <p:nvPr/>
            </p:nvSpPr>
            <p:spPr bwMode="auto">
              <a:xfrm>
                <a:off x="1961" y="1521"/>
                <a:ext cx="32" cy="44"/>
              </a:xfrm>
              <a:custGeom>
                <a:avLst/>
                <a:gdLst>
                  <a:gd name="T0" fmla="*/ 32 w 32"/>
                  <a:gd name="T1" fmla="*/ 10 h 44"/>
                  <a:gd name="T2" fmla="*/ 23 w 32"/>
                  <a:gd name="T3" fmla="*/ 0 h 44"/>
                  <a:gd name="T4" fmla="*/ 20 w 32"/>
                  <a:gd name="T5" fmla="*/ 14 h 44"/>
                  <a:gd name="T6" fmla="*/ 6 w 32"/>
                  <a:gd name="T7" fmla="*/ 18 h 44"/>
                  <a:gd name="T8" fmla="*/ 2 w 32"/>
                  <a:gd name="T9" fmla="*/ 28 h 44"/>
                  <a:gd name="T10" fmla="*/ 0 w 32"/>
                  <a:gd name="T11" fmla="*/ 35 h 44"/>
                  <a:gd name="T12" fmla="*/ 25 w 32"/>
                  <a:gd name="T13" fmla="*/ 44 h 44"/>
                  <a:gd name="T14" fmla="*/ 32 w 32"/>
                  <a:gd name="T15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44">
                    <a:moveTo>
                      <a:pt x="32" y="10"/>
                    </a:moveTo>
                    <a:lnTo>
                      <a:pt x="23" y="0"/>
                    </a:lnTo>
                    <a:lnTo>
                      <a:pt x="20" y="14"/>
                    </a:lnTo>
                    <a:lnTo>
                      <a:pt x="6" y="18"/>
                    </a:lnTo>
                    <a:lnTo>
                      <a:pt x="2" y="28"/>
                    </a:lnTo>
                    <a:lnTo>
                      <a:pt x="0" y="35"/>
                    </a:lnTo>
                    <a:lnTo>
                      <a:pt x="25" y="44"/>
                    </a:lnTo>
                    <a:lnTo>
                      <a:pt x="32" y="1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86" name="Freeform 175"/>
              <p:cNvSpPr>
                <a:spLocks/>
              </p:cNvSpPr>
              <p:nvPr/>
            </p:nvSpPr>
            <p:spPr bwMode="auto">
              <a:xfrm rot="-900000">
                <a:off x="1897" y="1512"/>
                <a:ext cx="26" cy="37"/>
              </a:xfrm>
              <a:custGeom>
                <a:avLst/>
                <a:gdLst>
                  <a:gd name="T0" fmla="*/ 0 w 26"/>
                  <a:gd name="T1" fmla="*/ 35 h 37"/>
                  <a:gd name="T2" fmla="*/ 16 w 26"/>
                  <a:gd name="T3" fmla="*/ 37 h 37"/>
                  <a:gd name="T4" fmla="*/ 11 w 26"/>
                  <a:gd name="T5" fmla="*/ 24 h 37"/>
                  <a:gd name="T6" fmla="*/ 20 w 26"/>
                  <a:gd name="T7" fmla="*/ 21 h 37"/>
                  <a:gd name="T8" fmla="*/ 26 w 26"/>
                  <a:gd name="T9" fmla="*/ 12 h 37"/>
                  <a:gd name="T10" fmla="*/ 21 w 26"/>
                  <a:gd name="T11" fmla="*/ 3 h 37"/>
                  <a:gd name="T12" fmla="*/ 5 w 26"/>
                  <a:gd name="T13" fmla="*/ 0 h 37"/>
                  <a:gd name="T14" fmla="*/ 0 w 26"/>
                  <a:gd name="T15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37">
                    <a:moveTo>
                      <a:pt x="0" y="35"/>
                    </a:moveTo>
                    <a:lnTo>
                      <a:pt x="16" y="37"/>
                    </a:lnTo>
                    <a:lnTo>
                      <a:pt x="11" y="24"/>
                    </a:lnTo>
                    <a:lnTo>
                      <a:pt x="20" y="21"/>
                    </a:lnTo>
                    <a:lnTo>
                      <a:pt x="26" y="12"/>
                    </a:lnTo>
                    <a:lnTo>
                      <a:pt x="21" y="3"/>
                    </a:lnTo>
                    <a:lnTo>
                      <a:pt x="5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87" name="Freeform 176"/>
              <p:cNvSpPr>
                <a:spLocks/>
              </p:cNvSpPr>
              <p:nvPr/>
            </p:nvSpPr>
            <p:spPr bwMode="auto">
              <a:xfrm rot="-900000">
                <a:off x="1940" y="1498"/>
                <a:ext cx="33" cy="36"/>
              </a:xfrm>
              <a:custGeom>
                <a:avLst/>
                <a:gdLst>
                  <a:gd name="T0" fmla="*/ 5 w 63"/>
                  <a:gd name="T1" fmla="*/ 8 h 73"/>
                  <a:gd name="T2" fmla="*/ 13 w 63"/>
                  <a:gd name="T3" fmla="*/ 33 h 73"/>
                  <a:gd name="T4" fmla="*/ 0 w 63"/>
                  <a:gd name="T5" fmla="*/ 48 h 73"/>
                  <a:gd name="T6" fmla="*/ 24 w 63"/>
                  <a:gd name="T7" fmla="*/ 52 h 73"/>
                  <a:gd name="T8" fmla="*/ 28 w 63"/>
                  <a:gd name="T9" fmla="*/ 73 h 73"/>
                  <a:gd name="T10" fmla="*/ 54 w 63"/>
                  <a:gd name="T11" fmla="*/ 58 h 73"/>
                  <a:gd name="T12" fmla="*/ 52 w 63"/>
                  <a:gd name="T13" fmla="*/ 39 h 73"/>
                  <a:gd name="T14" fmla="*/ 63 w 63"/>
                  <a:gd name="T15" fmla="*/ 27 h 73"/>
                  <a:gd name="T16" fmla="*/ 36 w 63"/>
                  <a:gd name="T17" fmla="*/ 21 h 73"/>
                  <a:gd name="T18" fmla="*/ 27 w 63"/>
                  <a:gd name="T19" fmla="*/ 0 h 73"/>
                  <a:gd name="T20" fmla="*/ 21 w 63"/>
                  <a:gd name="T21" fmla="*/ 10 h 73"/>
                  <a:gd name="T22" fmla="*/ 5 w 63"/>
                  <a:gd name="T23" fmla="*/ 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3" h="73">
                    <a:moveTo>
                      <a:pt x="5" y="8"/>
                    </a:moveTo>
                    <a:lnTo>
                      <a:pt x="13" y="33"/>
                    </a:lnTo>
                    <a:lnTo>
                      <a:pt x="0" y="48"/>
                    </a:lnTo>
                    <a:lnTo>
                      <a:pt x="24" y="52"/>
                    </a:lnTo>
                    <a:lnTo>
                      <a:pt x="28" y="73"/>
                    </a:lnTo>
                    <a:lnTo>
                      <a:pt x="54" y="58"/>
                    </a:lnTo>
                    <a:lnTo>
                      <a:pt x="52" y="39"/>
                    </a:lnTo>
                    <a:lnTo>
                      <a:pt x="63" y="27"/>
                    </a:lnTo>
                    <a:lnTo>
                      <a:pt x="36" y="21"/>
                    </a:lnTo>
                    <a:lnTo>
                      <a:pt x="27" y="0"/>
                    </a:lnTo>
                    <a:lnTo>
                      <a:pt x="21" y="10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88" name="Freeform 177"/>
              <p:cNvSpPr>
                <a:spLocks/>
              </p:cNvSpPr>
              <p:nvPr/>
            </p:nvSpPr>
            <p:spPr bwMode="auto">
              <a:xfrm rot="-900000">
                <a:off x="1930" y="1532"/>
                <a:ext cx="27" cy="27"/>
              </a:xfrm>
              <a:custGeom>
                <a:avLst/>
                <a:gdLst>
                  <a:gd name="T0" fmla="*/ 38 w 45"/>
                  <a:gd name="T1" fmla="*/ 0 h 48"/>
                  <a:gd name="T2" fmla="*/ 45 w 45"/>
                  <a:gd name="T3" fmla="*/ 24 h 48"/>
                  <a:gd name="T4" fmla="*/ 27 w 45"/>
                  <a:gd name="T5" fmla="*/ 33 h 48"/>
                  <a:gd name="T6" fmla="*/ 26 w 45"/>
                  <a:gd name="T7" fmla="*/ 48 h 48"/>
                  <a:gd name="T8" fmla="*/ 0 w 45"/>
                  <a:gd name="T9" fmla="*/ 30 h 48"/>
                  <a:gd name="T10" fmla="*/ 6 w 45"/>
                  <a:gd name="T11" fmla="*/ 6 h 48"/>
                  <a:gd name="T12" fmla="*/ 24 w 45"/>
                  <a:gd name="T13" fmla="*/ 12 h 48"/>
                  <a:gd name="T14" fmla="*/ 38 w 45"/>
                  <a:gd name="T1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48">
                    <a:moveTo>
                      <a:pt x="38" y="0"/>
                    </a:moveTo>
                    <a:lnTo>
                      <a:pt x="45" y="24"/>
                    </a:lnTo>
                    <a:lnTo>
                      <a:pt x="27" y="33"/>
                    </a:lnTo>
                    <a:lnTo>
                      <a:pt x="26" y="48"/>
                    </a:lnTo>
                    <a:lnTo>
                      <a:pt x="0" y="30"/>
                    </a:lnTo>
                    <a:lnTo>
                      <a:pt x="6" y="6"/>
                    </a:lnTo>
                    <a:lnTo>
                      <a:pt x="24" y="1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589" name="グループ化 588"/>
          <p:cNvGrpSpPr/>
          <p:nvPr/>
        </p:nvGrpSpPr>
        <p:grpSpPr>
          <a:xfrm>
            <a:off x="4368486" y="2752187"/>
            <a:ext cx="1079680" cy="1481099"/>
            <a:chOff x="1916113" y="2297113"/>
            <a:chExt cx="495300" cy="679450"/>
          </a:xfrm>
          <a:solidFill>
            <a:srgbClr val="FF0000"/>
          </a:solidFill>
        </p:grpSpPr>
        <p:sp>
          <p:nvSpPr>
            <p:cNvPr id="590" name="AutoShape 169"/>
            <p:cNvSpPr>
              <a:spLocks noChangeArrowheads="1"/>
            </p:cNvSpPr>
            <p:nvPr/>
          </p:nvSpPr>
          <p:spPr bwMode="auto">
            <a:xfrm>
              <a:off x="2009775" y="2297113"/>
              <a:ext cx="269875" cy="269875"/>
            </a:xfrm>
            <a:prstGeom prst="star16">
              <a:avLst>
                <a:gd name="adj" fmla="val 375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591" name="Group 170"/>
            <p:cNvGrpSpPr>
              <a:grpSpLocks/>
            </p:cNvGrpSpPr>
            <p:nvPr/>
          </p:nvGrpSpPr>
          <p:grpSpPr bwMode="auto">
            <a:xfrm>
              <a:off x="1916113" y="2378075"/>
              <a:ext cx="495300" cy="598488"/>
              <a:chOff x="1801" y="1498"/>
              <a:chExt cx="312" cy="377"/>
            </a:xfrm>
            <a:grpFill/>
          </p:grpSpPr>
          <p:sp>
            <p:nvSpPr>
              <p:cNvPr id="592" name="AutoShape 171"/>
              <p:cNvSpPr>
                <a:spLocks noChangeArrowheads="1"/>
              </p:cNvSpPr>
              <p:nvPr/>
            </p:nvSpPr>
            <p:spPr bwMode="auto">
              <a:xfrm rot="-3600000">
                <a:off x="1801" y="1509"/>
                <a:ext cx="255" cy="255"/>
              </a:xfrm>
              <a:custGeom>
                <a:avLst/>
                <a:gdLst>
                  <a:gd name="G0" fmla="+- 7669 0 0"/>
                  <a:gd name="G1" fmla="+- -8951234 0 0"/>
                  <a:gd name="G2" fmla="+- 0 0 -8951234"/>
                  <a:gd name="T0" fmla="*/ 0 256 1"/>
                  <a:gd name="T1" fmla="*/ 180 256 1"/>
                  <a:gd name="G3" fmla="+- -8951234 T0 T1"/>
                  <a:gd name="T2" fmla="*/ 0 256 1"/>
                  <a:gd name="T3" fmla="*/ 90 256 1"/>
                  <a:gd name="G4" fmla="+- -8951234 T2 T3"/>
                  <a:gd name="G5" fmla="*/ G4 2 1"/>
                  <a:gd name="T4" fmla="*/ 90 256 1"/>
                  <a:gd name="T5" fmla="*/ 0 256 1"/>
                  <a:gd name="G6" fmla="+- -8951234 T4 T5"/>
                  <a:gd name="G7" fmla="*/ G6 2 1"/>
                  <a:gd name="G8" fmla="abs -895123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669"/>
                  <a:gd name="G18" fmla="*/ 7669 1 2"/>
                  <a:gd name="G19" fmla="+- G18 5400 0"/>
                  <a:gd name="G20" fmla="cos G19 -8951234"/>
                  <a:gd name="G21" fmla="sin G19 -8951234"/>
                  <a:gd name="G22" fmla="+- G20 10800 0"/>
                  <a:gd name="G23" fmla="+- G21 10800 0"/>
                  <a:gd name="G24" fmla="+- 10800 0 G20"/>
                  <a:gd name="G25" fmla="+- 7669 10800 0"/>
                  <a:gd name="G26" fmla="?: G9 G17 G25"/>
                  <a:gd name="G27" fmla="?: G9 0 21600"/>
                  <a:gd name="G28" fmla="cos 10800 -8951234"/>
                  <a:gd name="G29" fmla="sin 10800 -8951234"/>
                  <a:gd name="G30" fmla="sin 7669 -895123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951234 G34 0"/>
                  <a:gd name="G36" fmla="?: G6 G35 G31"/>
                  <a:gd name="G37" fmla="+- 21600 0 G36"/>
                  <a:gd name="G38" fmla="?: G4 0 G33"/>
                  <a:gd name="G39" fmla="?: -895123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4091 w 21600"/>
                  <a:gd name="T15" fmla="*/ 4452 h 21600"/>
                  <a:gd name="T16" fmla="*/ 10800 w 21600"/>
                  <a:gd name="T17" fmla="*/ 3131 h 21600"/>
                  <a:gd name="T18" fmla="*/ 17509 w 21600"/>
                  <a:gd name="T19" fmla="*/ 445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229" y="5529"/>
                    </a:moveTo>
                    <a:cubicBezTo>
                      <a:pt x="6677" y="3998"/>
                      <a:pt x="8692" y="3130"/>
                      <a:pt x="10800" y="3131"/>
                    </a:cubicBezTo>
                    <a:cubicBezTo>
                      <a:pt x="12907" y="3131"/>
                      <a:pt x="14922" y="3998"/>
                      <a:pt x="16370" y="5529"/>
                    </a:cubicBezTo>
                    <a:lnTo>
                      <a:pt x="18645" y="3377"/>
                    </a:lnTo>
                    <a:cubicBezTo>
                      <a:pt x="16605" y="1221"/>
                      <a:pt x="13768" y="-1"/>
                      <a:pt x="10799" y="0"/>
                    </a:cubicBezTo>
                    <a:cubicBezTo>
                      <a:pt x="7831" y="0"/>
                      <a:pt x="4994" y="1221"/>
                      <a:pt x="2954" y="337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93" name="AutoShape 172"/>
              <p:cNvSpPr>
                <a:spLocks noChangeArrowheads="1"/>
              </p:cNvSpPr>
              <p:nvPr/>
            </p:nvSpPr>
            <p:spPr bwMode="auto">
              <a:xfrm rot="3600000">
                <a:off x="1801" y="1509"/>
                <a:ext cx="255" cy="255"/>
              </a:xfrm>
              <a:custGeom>
                <a:avLst/>
                <a:gdLst>
                  <a:gd name="G0" fmla="+- 7539 0 0"/>
                  <a:gd name="G1" fmla="+- -7815665 0 0"/>
                  <a:gd name="G2" fmla="+- 0 0 -7815665"/>
                  <a:gd name="T0" fmla="*/ 0 256 1"/>
                  <a:gd name="T1" fmla="*/ 180 256 1"/>
                  <a:gd name="G3" fmla="+- -7815665 T0 T1"/>
                  <a:gd name="T2" fmla="*/ 0 256 1"/>
                  <a:gd name="T3" fmla="*/ 90 256 1"/>
                  <a:gd name="G4" fmla="+- -7815665 T2 T3"/>
                  <a:gd name="G5" fmla="*/ G4 2 1"/>
                  <a:gd name="T4" fmla="*/ 90 256 1"/>
                  <a:gd name="T5" fmla="*/ 0 256 1"/>
                  <a:gd name="G6" fmla="+- -7815665 T4 T5"/>
                  <a:gd name="G7" fmla="*/ G6 2 1"/>
                  <a:gd name="G8" fmla="abs -781566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39"/>
                  <a:gd name="G18" fmla="*/ 7539 1 2"/>
                  <a:gd name="G19" fmla="+- G18 5400 0"/>
                  <a:gd name="G20" fmla="cos G19 -7815665"/>
                  <a:gd name="G21" fmla="sin G19 -7815665"/>
                  <a:gd name="G22" fmla="+- G20 10800 0"/>
                  <a:gd name="G23" fmla="+- G21 10800 0"/>
                  <a:gd name="G24" fmla="+- 10800 0 G20"/>
                  <a:gd name="G25" fmla="+- 7539 10800 0"/>
                  <a:gd name="G26" fmla="?: G9 G17 G25"/>
                  <a:gd name="G27" fmla="?: G9 0 21600"/>
                  <a:gd name="G28" fmla="cos 10800 -7815665"/>
                  <a:gd name="G29" fmla="sin 10800 -7815665"/>
                  <a:gd name="G30" fmla="sin 7539 -781566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815665 G34 0"/>
                  <a:gd name="G36" fmla="?: G6 G35 G31"/>
                  <a:gd name="G37" fmla="+- 21600 0 G36"/>
                  <a:gd name="G38" fmla="?: G4 0 G33"/>
                  <a:gd name="G39" fmla="?: -781566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318 w 21600"/>
                  <a:gd name="T15" fmla="*/ 2799 h 21600"/>
                  <a:gd name="T16" fmla="*/ 10800 w 21600"/>
                  <a:gd name="T17" fmla="*/ 3261 h 21600"/>
                  <a:gd name="T18" fmla="*/ 15282 w 21600"/>
                  <a:gd name="T19" fmla="*/ 279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115" y="4222"/>
                    </a:moveTo>
                    <a:cubicBezTo>
                      <a:pt x="8241" y="3592"/>
                      <a:pt x="9509" y="3260"/>
                      <a:pt x="10800" y="3261"/>
                    </a:cubicBezTo>
                    <a:cubicBezTo>
                      <a:pt x="12090" y="3261"/>
                      <a:pt x="13358" y="3592"/>
                      <a:pt x="14484" y="4222"/>
                    </a:cubicBezTo>
                    <a:lnTo>
                      <a:pt x="16078" y="1377"/>
                    </a:lnTo>
                    <a:cubicBezTo>
                      <a:pt x="14465" y="474"/>
                      <a:pt x="12648" y="-1"/>
                      <a:pt x="10799" y="0"/>
                    </a:cubicBezTo>
                    <a:cubicBezTo>
                      <a:pt x="8951" y="0"/>
                      <a:pt x="7134" y="474"/>
                      <a:pt x="5521" y="137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94" name="Rectangle 173"/>
              <p:cNvSpPr>
                <a:spLocks noChangeArrowheads="1"/>
              </p:cNvSpPr>
              <p:nvPr/>
            </p:nvSpPr>
            <p:spPr bwMode="auto">
              <a:xfrm rot="-900000">
                <a:off x="1802" y="1619"/>
                <a:ext cx="311" cy="256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95" name="Freeform 174"/>
              <p:cNvSpPr>
                <a:spLocks/>
              </p:cNvSpPr>
              <p:nvPr/>
            </p:nvSpPr>
            <p:spPr bwMode="auto">
              <a:xfrm>
                <a:off x="1961" y="1521"/>
                <a:ext cx="32" cy="44"/>
              </a:xfrm>
              <a:custGeom>
                <a:avLst/>
                <a:gdLst>
                  <a:gd name="T0" fmla="*/ 32 w 32"/>
                  <a:gd name="T1" fmla="*/ 10 h 44"/>
                  <a:gd name="T2" fmla="*/ 23 w 32"/>
                  <a:gd name="T3" fmla="*/ 0 h 44"/>
                  <a:gd name="T4" fmla="*/ 20 w 32"/>
                  <a:gd name="T5" fmla="*/ 14 h 44"/>
                  <a:gd name="T6" fmla="*/ 6 w 32"/>
                  <a:gd name="T7" fmla="*/ 18 h 44"/>
                  <a:gd name="T8" fmla="*/ 2 w 32"/>
                  <a:gd name="T9" fmla="*/ 28 h 44"/>
                  <a:gd name="T10" fmla="*/ 0 w 32"/>
                  <a:gd name="T11" fmla="*/ 35 h 44"/>
                  <a:gd name="T12" fmla="*/ 25 w 32"/>
                  <a:gd name="T13" fmla="*/ 44 h 44"/>
                  <a:gd name="T14" fmla="*/ 32 w 32"/>
                  <a:gd name="T15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44">
                    <a:moveTo>
                      <a:pt x="32" y="10"/>
                    </a:moveTo>
                    <a:lnTo>
                      <a:pt x="23" y="0"/>
                    </a:lnTo>
                    <a:lnTo>
                      <a:pt x="20" y="14"/>
                    </a:lnTo>
                    <a:lnTo>
                      <a:pt x="6" y="18"/>
                    </a:lnTo>
                    <a:lnTo>
                      <a:pt x="2" y="28"/>
                    </a:lnTo>
                    <a:lnTo>
                      <a:pt x="0" y="35"/>
                    </a:lnTo>
                    <a:lnTo>
                      <a:pt x="25" y="44"/>
                    </a:lnTo>
                    <a:lnTo>
                      <a:pt x="32" y="1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96" name="Freeform 175"/>
              <p:cNvSpPr>
                <a:spLocks/>
              </p:cNvSpPr>
              <p:nvPr/>
            </p:nvSpPr>
            <p:spPr bwMode="auto">
              <a:xfrm rot="-900000">
                <a:off x="1897" y="1512"/>
                <a:ext cx="26" cy="37"/>
              </a:xfrm>
              <a:custGeom>
                <a:avLst/>
                <a:gdLst>
                  <a:gd name="T0" fmla="*/ 0 w 26"/>
                  <a:gd name="T1" fmla="*/ 35 h 37"/>
                  <a:gd name="T2" fmla="*/ 16 w 26"/>
                  <a:gd name="T3" fmla="*/ 37 h 37"/>
                  <a:gd name="T4" fmla="*/ 11 w 26"/>
                  <a:gd name="T5" fmla="*/ 24 h 37"/>
                  <a:gd name="T6" fmla="*/ 20 w 26"/>
                  <a:gd name="T7" fmla="*/ 21 h 37"/>
                  <a:gd name="T8" fmla="*/ 26 w 26"/>
                  <a:gd name="T9" fmla="*/ 12 h 37"/>
                  <a:gd name="T10" fmla="*/ 21 w 26"/>
                  <a:gd name="T11" fmla="*/ 3 h 37"/>
                  <a:gd name="T12" fmla="*/ 5 w 26"/>
                  <a:gd name="T13" fmla="*/ 0 h 37"/>
                  <a:gd name="T14" fmla="*/ 0 w 26"/>
                  <a:gd name="T15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37">
                    <a:moveTo>
                      <a:pt x="0" y="35"/>
                    </a:moveTo>
                    <a:lnTo>
                      <a:pt x="16" y="37"/>
                    </a:lnTo>
                    <a:lnTo>
                      <a:pt x="11" y="24"/>
                    </a:lnTo>
                    <a:lnTo>
                      <a:pt x="20" y="21"/>
                    </a:lnTo>
                    <a:lnTo>
                      <a:pt x="26" y="12"/>
                    </a:lnTo>
                    <a:lnTo>
                      <a:pt x="21" y="3"/>
                    </a:lnTo>
                    <a:lnTo>
                      <a:pt x="5" y="0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97" name="Freeform 176"/>
              <p:cNvSpPr>
                <a:spLocks/>
              </p:cNvSpPr>
              <p:nvPr/>
            </p:nvSpPr>
            <p:spPr bwMode="auto">
              <a:xfrm rot="-900000">
                <a:off x="1940" y="1498"/>
                <a:ext cx="33" cy="36"/>
              </a:xfrm>
              <a:custGeom>
                <a:avLst/>
                <a:gdLst>
                  <a:gd name="T0" fmla="*/ 5 w 63"/>
                  <a:gd name="T1" fmla="*/ 8 h 73"/>
                  <a:gd name="T2" fmla="*/ 13 w 63"/>
                  <a:gd name="T3" fmla="*/ 33 h 73"/>
                  <a:gd name="T4" fmla="*/ 0 w 63"/>
                  <a:gd name="T5" fmla="*/ 48 h 73"/>
                  <a:gd name="T6" fmla="*/ 24 w 63"/>
                  <a:gd name="T7" fmla="*/ 52 h 73"/>
                  <a:gd name="T8" fmla="*/ 28 w 63"/>
                  <a:gd name="T9" fmla="*/ 73 h 73"/>
                  <a:gd name="T10" fmla="*/ 54 w 63"/>
                  <a:gd name="T11" fmla="*/ 58 h 73"/>
                  <a:gd name="T12" fmla="*/ 52 w 63"/>
                  <a:gd name="T13" fmla="*/ 39 h 73"/>
                  <a:gd name="T14" fmla="*/ 63 w 63"/>
                  <a:gd name="T15" fmla="*/ 27 h 73"/>
                  <a:gd name="T16" fmla="*/ 36 w 63"/>
                  <a:gd name="T17" fmla="*/ 21 h 73"/>
                  <a:gd name="T18" fmla="*/ 27 w 63"/>
                  <a:gd name="T19" fmla="*/ 0 h 73"/>
                  <a:gd name="T20" fmla="*/ 21 w 63"/>
                  <a:gd name="T21" fmla="*/ 10 h 73"/>
                  <a:gd name="T22" fmla="*/ 5 w 63"/>
                  <a:gd name="T23" fmla="*/ 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3" h="73">
                    <a:moveTo>
                      <a:pt x="5" y="8"/>
                    </a:moveTo>
                    <a:lnTo>
                      <a:pt x="13" y="33"/>
                    </a:lnTo>
                    <a:lnTo>
                      <a:pt x="0" y="48"/>
                    </a:lnTo>
                    <a:lnTo>
                      <a:pt x="24" y="52"/>
                    </a:lnTo>
                    <a:lnTo>
                      <a:pt x="28" y="73"/>
                    </a:lnTo>
                    <a:lnTo>
                      <a:pt x="54" y="58"/>
                    </a:lnTo>
                    <a:lnTo>
                      <a:pt x="52" y="39"/>
                    </a:lnTo>
                    <a:lnTo>
                      <a:pt x="63" y="27"/>
                    </a:lnTo>
                    <a:lnTo>
                      <a:pt x="36" y="21"/>
                    </a:lnTo>
                    <a:lnTo>
                      <a:pt x="27" y="0"/>
                    </a:lnTo>
                    <a:lnTo>
                      <a:pt x="21" y="10"/>
                    </a:lnTo>
                    <a:lnTo>
                      <a:pt x="5" y="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98" name="Freeform 177"/>
              <p:cNvSpPr>
                <a:spLocks/>
              </p:cNvSpPr>
              <p:nvPr/>
            </p:nvSpPr>
            <p:spPr bwMode="auto">
              <a:xfrm rot="-900000">
                <a:off x="1930" y="1532"/>
                <a:ext cx="27" cy="27"/>
              </a:xfrm>
              <a:custGeom>
                <a:avLst/>
                <a:gdLst>
                  <a:gd name="T0" fmla="*/ 38 w 45"/>
                  <a:gd name="T1" fmla="*/ 0 h 48"/>
                  <a:gd name="T2" fmla="*/ 45 w 45"/>
                  <a:gd name="T3" fmla="*/ 24 h 48"/>
                  <a:gd name="T4" fmla="*/ 27 w 45"/>
                  <a:gd name="T5" fmla="*/ 33 h 48"/>
                  <a:gd name="T6" fmla="*/ 26 w 45"/>
                  <a:gd name="T7" fmla="*/ 48 h 48"/>
                  <a:gd name="T8" fmla="*/ 0 w 45"/>
                  <a:gd name="T9" fmla="*/ 30 h 48"/>
                  <a:gd name="T10" fmla="*/ 6 w 45"/>
                  <a:gd name="T11" fmla="*/ 6 h 48"/>
                  <a:gd name="T12" fmla="*/ 24 w 45"/>
                  <a:gd name="T13" fmla="*/ 12 h 48"/>
                  <a:gd name="T14" fmla="*/ 38 w 45"/>
                  <a:gd name="T1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48">
                    <a:moveTo>
                      <a:pt x="38" y="0"/>
                    </a:moveTo>
                    <a:lnTo>
                      <a:pt x="45" y="24"/>
                    </a:lnTo>
                    <a:lnTo>
                      <a:pt x="27" y="33"/>
                    </a:lnTo>
                    <a:lnTo>
                      <a:pt x="26" y="48"/>
                    </a:lnTo>
                    <a:lnTo>
                      <a:pt x="0" y="30"/>
                    </a:lnTo>
                    <a:lnTo>
                      <a:pt x="6" y="6"/>
                    </a:lnTo>
                    <a:lnTo>
                      <a:pt x="24" y="12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613" name="グループ化 612"/>
          <p:cNvGrpSpPr/>
          <p:nvPr/>
        </p:nvGrpSpPr>
        <p:grpSpPr>
          <a:xfrm>
            <a:off x="412988" y="4734145"/>
            <a:ext cx="1501563" cy="1655919"/>
            <a:chOff x="7807056" y="2574963"/>
            <a:chExt cx="1501563" cy="1655919"/>
          </a:xfrm>
        </p:grpSpPr>
        <p:sp>
          <p:nvSpPr>
            <p:cNvPr id="614" name="ドーナツ 613"/>
            <p:cNvSpPr/>
            <p:nvPr/>
          </p:nvSpPr>
          <p:spPr>
            <a:xfrm>
              <a:off x="7980042" y="2574963"/>
              <a:ext cx="806156" cy="806156"/>
            </a:xfrm>
            <a:prstGeom prst="donut">
              <a:avLst>
                <a:gd name="adj" fmla="val 10684"/>
              </a:avLst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15" name="正方形/長方形 614"/>
            <p:cNvSpPr/>
            <p:nvPr/>
          </p:nvSpPr>
          <p:spPr>
            <a:xfrm>
              <a:off x="7807056" y="2941023"/>
              <a:ext cx="1152128" cy="848017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16" name="円/楕円 615"/>
            <p:cNvSpPr/>
            <p:nvPr/>
          </p:nvSpPr>
          <p:spPr>
            <a:xfrm>
              <a:off x="8253710" y="3122298"/>
              <a:ext cx="258821" cy="258821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17" name="台形 616"/>
            <p:cNvSpPr/>
            <p:nvPr/>
          </p:nvSpPr>
          <p:spPr>
            <a:xfrm>
              <a:off x="8311112" y="3365031"/>
              <a:ext cx="144016" cy="216194"/>
            </a:xfrm>
            <a:prstGeom prst="trapezoid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18" name="AutoShape 169"/>
            <p:cNvSpPr>
              <a:spLocks noChangeArrowheads="1"/>
            </p:cNvSpPr>
            <p:nvPr/>
          </p:nvSpPr>
          <p:spPr bwMode="auto">
            <a:xfrm>
              <a:off x="8648128" y="3093192"/>
              <a:ext cx="588287" cy="588287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619" name="グループ化 618"/>
            <p:cNvGrpSpPr/>
            <p:nvPr/>
          </p:nvGrpSpPr>
          <p:grpSpPr>
            <a:xfrm rot="2700000">
              <a:off x="8351653" y="3273915"/>
              <a:ext cx="1429512" cy="484421"/>
              <a:chOff x="4514462" y="4473002"/>
              <a:chExt cx="2075314" cy="703264"/>
            </a:xfrm>
            <a:solidFill>
              <a:sysClr val="windowText" lastClr="000000"/>
            </a:solidFill>
          </p:grpSpPr>
          <p:sp>
            <p:nvSpPr>
              <p:cNvPr id="620" name="ドーナツ 619"/>
              <p:cNvSpPr/>
              <p:nvPr/>
            </p:nvSpPr>
            <p:spPr>
              <a:xfrm>
                <a:off x="5958964" y="4473002"/>
                <a:ext cx="630812" cy="630812"/>
              </a:xfrm>
              <a:prstGeom prst="donut">
                <a:avLst>
                  <a:gd name="adj" fmla="val 14337"/>
                </a:avLst>
              </a:pr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21" name="フリーフォーム 620"/>
              <p:cNvSpPr/>
              <p:nvPr/>
            </p:nvSpPr>
            <p:spPr>
              <a:xfrm>
                <a:off x="5388864" y="4742688"/>
                <a:ext cx="664464" cy="91440"/>
              </a:xfrm>
              <a:custGeom>
                <a:avLst/>
                <a:gdLst>
                  <a:gd name="connsiteX0" fmla="*/ 0 w 664464"/>
                  <a:gd name="connsiteY0" fmla="*/ 0 h 91440"/>
                  <a:gd name="connsiteX1" fmla="*/ 664464 w 664464"/>
                  <a:gd name="connsiteY1" fmla="*/ 0 h 91440"/>
                  <a:gd name="connsiteX2" fmla="*/ 664464 w 664464"/>
                  <a:gd name="connsiteY2" fmla="*/ 91440 h 91440"/>
                  <a:gd name="connsiteX3" fmla="*/ 0 w 664464"/>
                  <a:gd name="connsiteY3" fmla="*/ 91440 h 91440"/>
                  <a:gd name="connsiteX4" fmla="*/ 48768 w 664464"/>
                  <a:gd name="connsiteY4" fmla="*/ 54864 h 91440"/>
                  <a:gd name="connsiteX5" fmla="*/ 0 w 664464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4464" h="91440">
                    <a:moveTo>
                      <a:pt x="0" y="0"/>
                    </a:moveTo>
                    <a:lnTo>
                      <a:pt x="664464" y="0"/>
                    </a:lnTo>
                    <a:lnTo>
                      <a:pt x="664464" y="91440"/>
                    </a:lnTo>
                    <a:lnTo>
                      <a:pt x="0" y="91440"/>
                    </a:lnTo>
                    <a:lnTo>
                      <a:pt x="48768" y="548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22" name="フリーフォーム 621"/>
              <p:cNvSpPr/>
              <p:nvPr/>
            </p:nvSpPr>
            <p:spPr>
              <a:xfrm>
                <a:off x="5315712" y="4620768"/>
                <a:ext cx="85344" cy="73152"/>
              </a:xfrm>
              <a:custGeom>
                <a:avLst/>
                <a:gdLst>
                  <a:gd name="connsiteX0" fmla="*/ 24384 w 85344"/>
                  <a:gd name="connsiteY0" fmla="*/ 0 h 73152"/>
                  <a:gd name="connsiteX1" fmla="*/ 0 w 85344"/>
                  <a:gd name="connsiteY1" fmla="*/ 54864 h 73152"/>
                  <a:gd name="connsiteX2" fmla="*/ 67056 w 85344"/>
                  <a:gd name="connsiteY2" fmla="*/ 73152 h 73152"/>
                  <a:gd name="connsiteX3" fmla="*/ 85344 w 85344"/>
                  <a:gd name="connsiteY3" fmla="*/ 12192 h 73152"/>
                  <a:gd name="connsiteX4" fmla="*/ 24384 w 85344"/>
                  <a:gd name="connsiteY4" fmla="*/ 0 h 73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73152">
                    <a:moveTo>
                      <a:pt x="24384" y="0"/>
                    </a:moveTo>
                    <a:lnTo>
                      <a:pt x="0" y="54864"/>
                    </a:lnTo>
                    <a:lnTo>
                      <a:pt x="67056" y="73152"/>
                    </a:lnTo>
                    <a:lnTo>
                      <a:pt x="85344" y="12192"/>
                    </a:lnTo>
                    <a:lnTo>
                      <a:pt x="24384" y="0"/>
                    </a:lnTo>
                    <a:close/>
                  </a:path>
                </a:pathLst>
              </a:cu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23" name="フリーフォーム 622"/>
              <p:cNvSpPr/>
              <p:nvPr/>
            </p:nvSpPr>
            <p:spPr>
              <a:xfrm>
                <a:off x="5285232" y="4876800"/>
                <a:ext cx="79248" cy="85344"/>
              </a:xfrm>
              <a:custGeom>
                <a:avLst/>
                <a:gdLst>
                  <a:gd name="connsiteX0" fmla="*/ 0 w 79248"/>
                  <a:gd name="connsiteY0" fmla="*/ 0 h 85344"/>
                  <a:gd name="connsiteX1" fmla="*/ 18288 w 79248"/>
                  <a:gd name="connsiteY1" fmla="*/ 48768 h 85344"/>
                  <a:gd name="connsiteX2" fmla="*/ 0 w 79248"/>
                  <a:gd name="connsiteY2" fmla="*/ 85344 h 85344"/>
                  <a:gd name="connsiteX3" fmla="*/ 79248 w 79248"/>
                  <a:gd name="connsiteY3" fmla="*/ 67056 h 85344"/>
                  <a:gd name="connsiteX4" fmla="*/ 60960 w 79248"/>
                  <a:gd name="connsiteY4" fmla="*/ 18288 h 85344"/>
                  <a:gd name="connsiteX5" fmla="*/ 0 w 79248"/>
                  <a:gd name="connsiteY5" fmla="*/ 0 h 8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248" h="85344">
                    <a:moveTo>
                      <a:pt x="0" y="0"/>
                    </a:moveTo>
                    <a:lnTo>
                      <a:pt x="18288" y="48768"/>
                    </a:lnTo>
                    <a:lnTo>
                      <a:pt x="0" y="85344"/>
                    </a:lnTo>
                    <a:lnTo>
                      <a:pt x="79248" y="67056"/>
                    </a:lnTo>
                    <a:lnTo>
                      <a:pt x="60960" y="182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24" name="グループ化 623"/>
              <p:cNvGrpSpPr/>
              <p:nvPr/>
            </p:nvGrpSpPr>
            <p:grpSpPr>
              <a:xfrm rot="19800000">
                <a:off x="4514462" y="4938522"/>
                <a:ext cx="847344" cy="237744"/>
                <a:chOff x="4431792" y="4724400"/>
                <a:chExt cx="847344" cy="237744"/>
              </a:xfrm>
              <a:grpFill/>
            </p:grpSpPr>
            <p:sp>
              <p:nvSpPr>
                <p:cNvPr id="625" name="正方形/長方形 624"/>
                <p:cNvSpPr/>
                <p:nvPr/>
              </p:nvSpPr>
              <p:spPr>
                <a:xfrm>
                  <a:off x="4480710" y="4788408"/>
                  <a:ext cx="97836" cy="173736"/>
                </a:xfrm>
                <a:prstGeom prst="rect">
                  <a:avLst/>
                </a:pr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6" name="正方形/長方形 625"/>
                <p:cNvSpPr/>
                <p:nvPr/>
              </p:nvSpPr>
              <p:spPr>
                <a:xfrm>
                  <a:off x="4633110" y="4788408"/>
                  <a:ext cx="97836" cy="173736"/>
                </a:xfrm>
                <a:prstGeom prst="rect">
                  <a:avLst/>
                </a:pr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7" name="フリーフォーム 626"/>
                <p:cNvSpPr/>
                <p:nvPr/>
              </p:nvSpPr>
              <p:spPr>
                <a:xfrm>
                  <a:off x="4431792" y="4724400"/>
                  <a:ext cx="847344" cy="85344"/>
                </a:xfrm>
                <a:custGeom>
                  <a:avLst/>
                  <a:gdLst>
                    <a:gd name="connsiteX0" fmla="*/ 829056 w 847344"/>
                    <a:gd name="connsiteY0" fmla="*/ 0 h 85344"/>
                    <a:gd name="connsiteX1" fmla="*/ 0 w 847344"/>
                    <a:gd name="connsiteY1" fmla="*/ 0 h 85344"/>
                    <a:gd name="connsiteX2" fmla="*/ 0 w 847344"/>
                    <a:gd name="connsiteY2" fmla="*/ 85344 h 85344"/>
                    <a:gd name="connsiteX3" fmla="*/ 798576 w 847344"/>
                    <a:gd name="connsiteY3" fmla="*/ 85344 h 85344"/>
                    <a:gd name="connsiteX4" fmla="*/ 847344 w 847344"/>
                    <a:gd name="connsiteY4" fmla="*/ 60960 h 85344"/>
                    <a:gd name="connsiteX5" fmla="*/ 829056 w 847344"/>
                    <a:gd name="connsiteY5" fmla="*/ 0 h 85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7344" h="85344">
                      <a:moveTo>
                        <a:pt x="829056" y="0"/>
                      </a:moveTo>
                      <a:lnTo>
                        <a:pt x="0" y="0"/>
                      </a:lnTo>
                      <a:lnTo>
                        <a:pt x="0" y="85344"/>
                      </a:lnTo>
                      <a:lnTo>
                        <a:pt x="798576" y="85344"/>
                      </a:lnTo>
                      <a:lnTo>
                        <a:pt x="847344" y="60960"/>
                      </a:lnTo>
                      <a:lnTo>
                        <a:pt x="829056" y="0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701" name="グループ化 700"/>
          <p:cNvGrpSpPr/>
          <p:nvPr/>
        </p:nvGrpSpPr>
        <p:grpSpPr>
          <a:xfrm>
            <a:off x="6031351" y="842968"/>
            <a:ext cx="1578489" cy="1585272"/>
            <a:chOff x="6031351" y="842968"/>
            <a:chExt cx="1578489" cy="1585272"/>
          </a:xfrm>
        </p:grpSpPr>
        <p:grpSp>
          <p:nvGrpSpPr>
            <p:cNvPr id="628" name="グループ化 627"/>
            <p:cNvGrpSpPr/>
            <p:nvPr/>
          </p:nvGrpSpPr>
          <p:grpSpPr>
            <a:xfrm>
              <a:off x="6031351" y="842968"/>
              <a:ext cx="1578489" cy="1585272"/>
              <a:chOff x="2189857" y="404664"/>
              <a:chExt cx="1714499" cy="1728192"/>
            </a:xfrm>
          </p:grpSpPr>
          <p:sp>
            <p:nvSpPr>
              <p:cNvPr id="629" name="正方形/長方形 628"/>
              <p:cNvSpPr/>
              <p:nvPr/>
            </p:nvSpPr>
            <p:spPr>
              <a:xfrm>
                <a:off x="2189858" y="404664"/>
                <a:ext cx="570706" cy="216024"/>
              </a:xfrm>
              <a:prstGeom prst="rect">
                <a:avLst/>
              </a:prstGeom>
              <a:solidFill>
                <a:srgbClr val="CC99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0" name="正方形/長方形 629"/>
              <p:cNvSpPr/>
              <p:nvPr/>
            </p:nvSpPr>
            <p:spPr>
              <a:xfrm>
                <a:off x="2756073" y="404664"/>
                <a:ext cx="570706" cy="216024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1" name="正方形/長方形 630"/>
              <p:cNvSpPr/>
              <p:nvPr/>
            </p:nvSpPr>
            <p:spPr>
              <a:xfrm>
                <a:off x="3333650" y="404664"/>
                <a:ext cx="570706" cy="216024"/>
              </a:xfrm>
              <a:prstGeom prst="rect">
                <a:avLst/>
              </a:prstGeom>
              <a:solidFill>
                <a:srgbClr val="CC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2" name="正方形/長方形 631"/>
              <p:cNvSpPr/>
              <p:nvPr/>
            </p:nvSpPr>
            <p:spPr>
              <a:xfrm>
                <a:off x="3041426" y="620688"/>
                <a:ext cx="570706" cy="216024"/>
              </a:xfrm>
              <a:prstGeom prst="rect">
                <a:avLst/>
              </a:prstGeom>
              <a:solidFill>
                <a:srgbClr val="99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3" name="正方形/長方形 632"/>
              <p:cNvSpPr/>
              <p:nvPr/>
            </p:nvSpPr>
            <p:spPr>
              <a:xfrm>
                <a:off x="2475210" y="620688"/>
                <a:ext cx="570706" cy="216024"/>
              </a:xfrm>
              <a:prstGeom prst="rect">
                <a:avLst/>
              </a:prstGeom>
              <a:solidFill>
                <a:srgbClr val="CC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4" name="正方形/長方形 633"/>
              <p:cNvSpPr/>
              <p:nvPr/>
            </p:nvSpPr>
            <p:spPr>
              <a:xfrm>
                <a:off x="2189857" y="620688"/>
                <a:ext cx="285353" cy="216024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5" name="正方形/長方形 634"/>
              <p:cNvSpPr/>
              <p:nvPr/>
            </p:nvSpPr>
            <p:spPr>
              <a:xfrm>
                <a:off x="3619003" y="620688"/>
                <a:ext cx="285353" cy="216024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6" name="正方形/長方形 635"/>
              <p:cNvSpPr/>
              <p:nvPr/>
            </p:nvSpPr>
            <p:spPr>
              <a:xfrm>
                <a:off x="2189858" y="836712"/>
                <a:ext cx="570706" cy="216024"/>
              </a:xfrm>
              <a:prstGeom prst="rect">
                <a:avLst/>
              </a:prstGeom>
              <a:solidFill>
                <a:srgbClr val="99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7" name="正方形/長方形 636"/>
              <p:cNvSpPr/>
              <p:nvPr/>
            </p:nvSpPr>
            <p:spPr>
              <a:xfrm>
                <a:off x="2756073" y="836712"/>
                <a:ext cx="570706" cy="216024"/>
              </a:xfrm>
              <a:prstGeom prst="rect">
                <a:avLst/>
              </a:prstGeom>
              <a:solidFill>
                <a:srgbClr val="CC99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8" name="正方形/長方形 637"/>
              <p:cNvSpPr/>
              <p:nvPr/>
            </p:nvSpPr>
            <p:spPr>
              <a:xfrm>
                <a:off x="3333650" y="836712"/>
                <a:ext cx="570706" cy="216024"/>
              </a:xfrm>
              <a:prstGeom prst="rect">
                <a:avLst/>
              </a:pr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9" name="正方形/長方形 638"/>
              <p:cNvSpPr/>
              <p:nvPr/>
            </p:nvSpPr>
            <p:spPr>
              <a:xfrm>
                <a:off x="3041426" y="1052736"/>
                <a:ext cx="570706" cy="216024"/>
              </a:xfrm>
              <a:prstGeom prst="rect">
                <a:avLst/>
              </a:prstGeom>
              <a:solidFill>
                <a:srgbClr val="CC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0" name="正方形/長方形 639"/>
              <p:cNvSpPr/>
              <p:nvPr/>
            </p:nvSpPr>
            <p:spPr>
              <a:xfrm>
                <a:off x="2475210" y="1052736"/>
                <a:ext cx="570706" cy="216024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1" name="正方形/長方形 640"/>
              <p:cNvSpPr/>
              <p:nvPr/>
            </p:nvSpPr>
            <p:spPr>
              <a:xfrm>
                <a:off x="2189857" y="1052736"/>
                <a:ext cx="285353" cy="216024"/>
              </a:xfrm>
              <a:prstGeom prst="rect">
                <a:avLst/>
              </a:pr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2" name="正方形/長方形 641"/>
              <p:cNvSpPr/>
              <p:nvPr/>
            </p:nvSpPr>
            <p:spPr>
              <a:xfrm>
                <a:off x="3619003" y="1052736"/>
                <a:ext cx="285353" cy="216024"/>
              </a:xfrm>
              <a:prstGeom prst="rect">
                <a:avLst/>
              </a:prstGeom>
              <a:solidFill>
                <a:srgbClr val="CC99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3" name="正方形/長方形 642"/>
              <p:cNvSpPr/>
              <p:nvPr/>
            </p:nvSpPr>
            <p:spPr>
              <a:xfrm>
                <a:off x="2189858" y="1268760"/>
                <a:ext cx="570706" cy="216024"/>
              </a:xfrm>
              <a:prstGeom prst="rect">
                <a:avLst/>
              </a:prstGeom>
              <a:solidFill>
                <a:srgbClr val="CC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4" name="正方形/長方形 643"/>
              <p:cNvSpPr/>
              <p:nvPr/>
            </p:nvSpPr>
            <p:spPr>
              <a:xfrm>
                <a:off x="2756073" y="1268760"/>
                <a:ext cx="570706" cy="216024"/>
              </a:xfrm>
              <a:prstGeom prst="rect">
                <a:avLst/>
              </a:prstGeom>
              <a:solidFill>
                <a:srgbClr val="99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5" name="正方形/長方形 644"/>
              <p:cNvSpPr/>
              <p:nvPr/>
            </p:nvSpPr>
            <p:spPr>
              <a:xfrm>
                <a:off x="3333650" y="1268760"/>
                <a:ext cx="570706" cy="216024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6" name="正方形/長方形 645"/>
              <p:cNvSpPr/>
              <p:nvPr/>
            </p:nvSpPr>
            <p:spPr>
              <a:xfrm>
                <a:off x="3041426" y="1484784"/>
                <a:ext cx="570706" cy="216024"/>
              </a:xfrm>
              <a:prstGeom prst="rect">
                <a:avLst/>
              </a:pr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7" name="正方形/長方形 646"/>
              <p:cNvSpPr/>
              <p:nvPr/>
            </p:nvSpPr>
            <p:spPr>
              <a:xfrm>
                <a:off x="2475210" y="1484784"/>
                <a:ext cx="570706" cy="216024"/>
              </a:xfrm>
              <a:prstGeom prst="rect">
                <a:avLst/>
              </a:pr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8" name="正方形/長方形 647"/>
              <p:cNvSpPr/>
              <p:nvPr/>
            </p:nvSpPr>
            <p:spPr>
              <a:xfrm>
                <a:off x="2189857" y="1484784"/>
                <a:ext cx="285353" cy="216024"/>
              </a:xfrm>
              <a:prstGeom prst="rect">
                <a:avLst/>
              </a:prstGeom>
              <a:solidFill>
                <a:srgbClr val="CC99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9" name="正方形/長方形 648"/>
              <p:cNvSpPr/>
              <p:nvPr/>
            </p:nvSpPr>
            <p:spPr>
              <a:xfrm>
                <a:off x="3619003" y="1484784"/>
                <a:ext cx="285353" cy="216024"/>
              </a:xfrm>
              <a:prstGeom prst="rect">
                <a:avLst/>
              </a:prstGeom>
              <a:solidFill>
                <a:srgbClr val="CC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0" name="正方形/長方形 649"/>
              <p:cNvSpPr/>
              <p:nvPr/>
            </p:nvSpPr>
            <p:spPr>
              <a:xfrm>
                <a:off x="2189858" y="1700808"/>
                <a:ext cx="570706" cy="216024"/>
              </a:xfrm>
              <a:prstGeom prst="rect">
                <a:avLst/>
              </a:prstGeom>
              <a:solidFill>
                <a:srgbClr val="99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1" name="正方形/長方形 650"/>
              <p:cNvSpPr/>
              <p:nvPr/>
            </p:nvSpPr>
            <p:spPr>
              <a:xfrm>
                <a:off x="2756073" y="1700808"/>
                <a:ext cx="570706" cy="216024"/>
              </a:xfrm>
              <a:prstGeom prst="rect">
                <a:avLst/>
              </a:prstGeom>
              <a:solidFill>
                <a:srgbClr val="CC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2" name="正方形/長方形 651"/>
              <p:cNvSpPr/>
              <p:nvPr/>
            </p:nvSpPr>
            <p:spPr>
              <a:xfrm>
                <a:off x="3333650" y="1700808"/>
                <a:ext cx="570706" cy="216024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3" name="正方形/長方形 652"/>
              <p:cNvSpPr/>
              <p:nvPr/>
            </p:nvSpPr>
            <p:spPr>
              <a:xfrm>
                <a:off x="3041426" y="1916832"/>
                <a:ext cx="570706" cy="216024"/>
              </a:xfrm>
              <a:prstGeom prst="rect">
                <a:avLst/>
              </a:prstGeom>
              <a:solidFill>
                <a:srgbClr val="99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4" name="正方形/長方形 653"/>
              <p:cNvSpPr/>
              <p:nvPr/>
            </p:nvSpPr>
            <p:spPr>
              <a:xfrm>
                <a:off x="2475210" y="1916832"/>
                <a:ext cx="570706" cy="216024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5" name="正方形/長方形 654"/>
              <p:cNvSpPr/>
              <p:nvPr/>
            </p:nvSpPr>
            <p:spPr>
              <a:xfrm>
                <a:off x="2189857" y="1916832"/>
                <a:ext cx="285353" cy="216024"/>
              </a:xfrm>
              <a:prstGeom prst="rect">
                <a:avLst/>
              </a:pr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6" name="正方形/長方形 655"/>
              <p:cNvSpPr/>
              <p:nvPr/>
            </p:nvSpPr>
            <p:spPr>
              <a:xfrm>
                <a:off x="3619003" y="1916832"/>
                <a:ext cx="285353" cy="216024"/>
              </a:xfrm>
              <a:prstGeom prst="rect">
                <a:avLst/>
              </a:prstGeom>
              <a:solidFill>
                <a:srgbClr val="CC99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92" name="グループ化 691"/>
            <p:cNvGrpSpPr/>
            <p:nvPr/>
          </p:nvGrpSpPr>
          <p:grpSpPr>
            <a:xfrm>
              <a:off x="6370616" y="1185514"/>
              <a:ext cx="889498" cy="889496"/>
              <a:chOff x="9041730" y="2313340"/>
              <a:chExt cx="889498" cy="889496"/>
            </a:xfrm>
          </p:grpSpPr>
          <p:sp>
            <p:nvSpPr>
              <p:cNvPr id="693" name="円/楕円 692"/>
              <p:cNvSpPr/>
              <p:nvPr/>
            </p:nvSpPr>
            <p:spPr>
              <a:xfrm>
                <a:off x="9041730" y="2313340"/>
                <a:ext cx="889498" cy="889496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4" name="円/楕円 128"/>
              <p:cNvSpPr/>
              <p:nvPr/>
            </p:nvSpPr>
            <p:spPr>
              <a:xfrm>
                <a:off x="9099065" y="2614072"/>
                <a:ext cx="794234" cy="313084"/>
              </a:xfrm>
              <a:custGeom>
                <a:avLst/>
                <a:gdLst>
                  <a:gd name="connsiteX0" fmla="*/ 0 w 654199"/>
                  <a:gd name="connsiteY0" fmla="*/ 179970 h 359940"/>
                  <a:gd name="connsiteX1" fmla="*/ 327100 w 654199"/>
                  <a:gd name="connsiteY1" fmla="*/ 0 h 359940"/>
                  <a:gd name="connsiteX2" fmla="*/ 654200 w 654199"/>
                  <a:gd name="connsiteY2" fmla="*/ 179970 h 359940"/>
                  <a:gd name="connsiteX3" fmla="*/ 327100 w 654199"/>
                  <a:gd name="connsiteY3" fmla="*/ 359940 h 359940"/>
                  <a:gd name="connsiteX4" fmla="*/ 0 w 654199"/>
                  <a:gd name="connsiteY4" fmla="*/ 179970 h 359940"/>
                  <a:gd name="connsiteX0" fmla="*/ 0 w 654200"/>
                  <a:gd name="connsiteY0" fmla="*/ 179970 h 359940"/>
                  <a:gd name="connsiteX1" fmla="*/ 327100 w 654200"/>
                  <a:gd name="connsiteY1" fmla="*/ 0 h 359940"/>
                  <a:gd name="connsiteX2" fmla="*/ 654200 w 654200"/>
                  <a:gd name="connsiteY2" fmla="*/ 179970 h 359940"/>
                  <a:gd name="connsiteX3" fmla="*/ 327100 w 654200"/>
                  <a:gd name="connsiteY3" fmla="*/ 359940 h 359940"/>
                  <a:gd name="connsiteX4" fmla="*/ 0 w 654200"/>
                  <a:gd name="connsiteY4" fmla="*/ 179970 h 359940"/>
                  <a:gd name="connsiteX0" fmla="*/ 0 w 654200"/>
                  <a:gd name="connsiteY0" fmla="*/ 179970 h 359940"/>
                  <a:gd name="connsiteX1" fmla="*/ 327100 w 654200"/>
                  <a:gd name="connsiteY1" fmla="*/ 0 h 359940"/>
                  <a:gd name="connsiteX2" fmla="*/ 654200 w 654200"/>
                  <a:gd name="connsiteY2" fmla="*/ 179970 h 359940"/>
                  <a:gd name="connsiteX3" fmla="*/ 327100 w 654200"/>
                  <a:gd name="connsiteY3" fmla="*/ 359940 h 359940"/>
                  <a:gd name="connsiteX4" fmla="*/ 0 w 654200"/>
                  <a:gd name="connsiteY4" fmla="*/ 179970 h 359940"/>
                  <a:gd name="connsiteX0" fmla="*/ 0 w 654200"/>
                  <a:gd name="connsiteY0" fmla="*/ 179970 h 359940"/>
                  <a:gd name="connsiteX1" fmla="*/ 327100 w 654200"/>
                  <a:gd name="connsiteY1" fmla="*/ 0 h 359940"/>
                  <a:gd name="connsiteX2" fmla="*/ 654200 w 654200"/>
                  <a:gd name="connsiteY2" fmla="*/ 179970 h 359940"/>
                  <a:gd name="connsiteX3" fmla="*/ 327100 w 654200"/>
                  <a:gd name="connsiteY3" fmla="*/ 359940 h 359940"/>
                  <a:gd name="connsiteX4" fmla="*/ 0 w 654200"/>
                  <a:gd name="connsiteY4" fmla="*/ 179970 h 359940"/>
                  <a:gd name="connsiteX0" fmla="*/ 0 w 654200"/>
                  <a:gd name="connsiteY0" fmla="*/ 179970 h 359940"/>
                  <a:gd name="connsiteX1" fmla="*/ 327100 w 654200"/>
                  <a:gd name="connsiteY1" fmla="*/ 0 h 359940"/>
                  <a:gd name="connsiteX2" fmla="*/ 654200 w 654200"/>
                  <a:gd name="connsiteY2" fmla="*/ 179970 h 359940"/>
                  <a:gd name="connsiteX3" fmla="*/ 327100 w 654200"/>
                  <a:gd name="connsiteY3" fmla="*/ 359940 h 359940"/>
                  <a:gd name="connsiteX4" fmla="*/ 0 w 654200"/>
                  <a:gd name="connsiteY4" fmla="*/ 17997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4200" h="359940">
                    <a:moveTo>
                      <a:pt x="0" y="179970"/>
                    </a:moveTo>
                    <a:cubicBezTo>
                      <a:pt x="82550" y="67875"/>
                      <a:pt x="146448" y="0"/>
                      <a:pt x="327100" y="0"/>
                    </a:cubicBezTo>
                    <a:cubicBezTo>
                      <a:pt x="507752" y="0"/>
                      <a:pt x="578000" y="93275"/>
                      <a:pt x="654200" y="179970"/>
                    </a:cubicBezTo>
                    <a:cubicBezTo>
                      <a:pt x="565300" y="292065"/>
                      <a:pt x="507752" y="359940"/>
                      <a:pt x="327100" y="359940"/>
                    </a:cubicBezTo>
                    <a:cubicBezTo>
                      <a:pt x="146448" y="359940"/>
                      <a:pt x="63500" y="279365"/>
                      <a:pt x="0" y="17997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5" name="円/楕円 694"/>
              <p:cNvSpPr/>
              <p:nvPr/>
            </p:nvSpPr>
            <p:spPr>
              <a:xfrm>
                <a:off x="9458176" y="2628481"/>
                <a:ext cx="72280" cy="284614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00" name="グループ化 699"/>
          <p:cNvGrpSpPr/>
          <p:nvPr/>
        </p:nvGrpSpPr>
        <p:grpSpPr>
          <a:xfrm>
            <a:off x="7910394" y="833927"/>
            <a:ext cx="1579045" cy="1584153"/>
            <a:chOff x="7910394" y="833927"/>
            <a:chExt cx="1579045" cy="1584153"/>
          </a:xfrm>
        </p:grpSpPr>
        <p:grpSp>
          <p:nvGrpSpPr>
            <p:cNvPr id="659" name="グループ化 658"/>
            <p:cNvGrpSpPr/>
            <p:nvPr/>
          </p:nvGrpSpPr>
          <p:grpSpPr>
            <a:xfrm>
              <a:off x="7910394" y="833927"/>
              <a:ext cx="1579045" cy="1584153"/>
              <a:chOff x="4056757" y="404664"/>
              <a:chExt cx="1714499" cy="1728192"/>
            </a:xfrm>
          </p:grpSpPr>
          <p:sp>
            <p:nvSpPr>
              <p:cNvPr id="660" name="正方形/長方形 659"/>
              <p:cNvSpPr/>
              <p:nvPr/>
            </p:nvSpPr>
            <p:spPr>
              <a:xfrm>
                <a:off x="4056758" y="404664"/>
                <a:ext cx="570706" cy="21602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1" name="正方形/長方形 660"/>
              <p:cNvSpPr/>
              <p:nvPr/>
            </p:nvSpPr>
            <p:spPr>
              <a:xfrm>
                <a:off x="4622973" y="404664"/>
                <a:ext cx="570706" cy="216024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2" name="正方形/長方形 661"/>
              <p:cNvSpPr/>
              <p:nvPr/>
            </p:nvSpPr>
            <p:spPr>
              <a:xfrm>
                <a:off x="5200550" y="404664"/>
                <a:ext cx="570706" cy="21602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3" name="正方形/長方形 662"/>
              <p:cNvSpPr/>
              <p:nvPr/>
            </p:nvSpPr>
            <p:spPr>
              <a:xfrm>
                <a:off x="4908326" y="620688"/>
                <a:ext cx="570706" cy="21602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4" name="正方形/長方形 663"/>
              <p:cNvSpPr/>
              <p:nvPr/>
            </p:nvSpPr>
            <p:spPr>
              <a:xfrm>
                <a:off x="4342110" y="620688"/>
                <a:ext cx="570706" cy="216024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5" name="正方形/長方形 664"/>
              <p:cNvSpPr/>
              <p:nvPr/>
            </p:nvSpPr>
            <p:spPr>
              <a:xfrm>
                <a:off x="4056757" y="620688"/>
                <a:ext cx="285353" cy="216024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6" name="正方形/長方形 665"/>
              <p:cNvSpPr/>
              <p:nvPr/>
            </p:nvSpPr>
            <p:spPr>
              <a:xfrm>
                <a:off x="5485903" y="620688"/>
                <a:ext cx="285353" cy="21602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7" name="正方形/長方形 666"/>
              <p:cNvSpPr/>
              <p:nvPr/>
            </p:nvSpPr>
            <p:spPr>
              <a:xfrm>
                <a:off x="4056758" y="836712"/>
                <a:ext cx="570706" cy="21602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8" name="正方形/長方形 667"/>
              <p:cNvSpPr/>
              <p:nvPr/>
            </p:nvSpPr>
            <p:spPr>
              <a:xfrm>
                <a:off x="4622973" y="836712"/>
                <a:ext cx="570706" cy="21602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9" name="正方形/長方形 668"/>
              <p:cNvSpPr/>
              <p:nvPr/>
            </p:nvSpPr>
            <p:spPr>
              <a:xfrm>
                <a:off x="5200550" y="836712"/>
                <a:ext cx="570706" cy="216024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0" name="正方形/長方形 669"/>
              <p:cNvSpPr/>
              <p:nvPr/>
            </p:nvSpPr>
            <p:spPr>
              <a:xfrm>
                <a:off x="4908326" y="1052736"/>
                <a:ext cx="570706" cy="21602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1" name="正方形/長方形 670"/>
              <p:cNvSpPr/>
              <p:nvPr/>
            </p:nvSpPr>
            <p:spPr>
              <a:xfrm>
                <a:off x="4342110" y="1052736"/>
                <a:ext cx="570706" cy="216024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2" name="正方形/長方形 671"/>
              <p:cNvSpPr/>
              <p:nvPr/>
            </p:nvSpPr>
            <p:spPr>
              <a:xfrm>
                <a:off x="4056757" y="1052736"/>
                <a:ext cx="285353" cy="216024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3" name="正方形/長方形 672"/>
              <p:cNvSpPr/>
              <p:nvPr/>
            </p:nvSpPr>
            <p:spPr>
              <a:xfrm>
                <a:off x="5485903" y="1052736"/>
                <a:ext cx="285353" cy="21602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4" name="正方形/長方形 673"/>
              <p:cNvSpPr/>
              <p:nvPr/>
            </p:nvSpPr>
            <p:spPr>
              <a:xfrm>
                <a:off x="4056758" y="1268760"/>
                <a:ext cx="570706" cy="21602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5" name="正方形/長方形 674"/>
              <p:cNvSpPr/>
              <p:nvPr/>
            </p:nvSpPr>
            <p:spPr>
              <a:xfrm>
                <a:off x="4622973" y="1268760"/>
                <a:ext cx="570706" cy="21602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6" name="正方形/長方形 675"/>
              <p:cNvSpPr/>
              <p:nvPr/>
            </p:nvSpPr>
            <p:spPr>
              <a:xfrm>
                <a:off x="5200550" y="1268760"/>
                <a:ext cx="570706" cy="216024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7" name="正方形/長方形 676"/>
              <p:cNvSpPr/>
              <p:nvPr/>
            </p:nvSpPr>
            <p:spPr>
              <a:xfrm>
                <a:off x="4908326" y="1484784"/>
                <a:ext cx="570706" cy="216024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8" name="正方形/長方形 677"/>
              <p:cNvSpPr/>
              <p:nvPr/>
            </p:nvSpPr>
            <p:spPr>
              <a:xfrm>
                <a:off x="4342110" y="1484784"/>
                <a:ext cx="570706" cy="216024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9" name="正方形/長方形 678"/>
              <p:cNvSpPr/>
              <p:nvPr/>
            </p:nvSpPr>
            <p:spPr>
              <a:xfrm>
                <a:off x="4056757" y="1484784"/>
                <a:ext cx="285353" cy="216024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0" name="正方形/長方形 679"/>
              <p:cNvSpPr/>
              <p:nvPr/>
            </p:nvSpPr>
            <p:spPr>
              <a:xfrm>
                <a:off x="5485903" y="1484784"/>
                <a:ext cx="285353" cy="21602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1" name="正方形/長方形 680"/>
              <p:cNvSpPr/>
              <p:nvPr/>
            </p:nvSpPr>
            <p:spPr>
              <a:xfrm>
                <a:off x="4056758" y="1700808"/>
                <a:ext cx="570706" cy="21602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2" name="正方形/長方形 681"/>
              <p:cNvSpPr/>
              <p:nvPr/>
            </p:nvSpPr>
            <p:spPr>
              <a:xfrm>
                <a:off x="4622973" y="1700808"/>
                <a:ext cx="570706" cy="21602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3" name="正方形/長方形 682"/>
              <p:cNvSpPr/>
              <p:nvPr/>
            </p:nvSpPr>
            <p:spPr>
              <a:xfrm>
                <a:off x="5200550" y="1700808"/>
                <a:ext cx="570706" cy="216024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4" name="正方形/長方形 683"/>
              <p:cNvSpPr/>
              <p:nvPr/>
            </p:nvSpPr>
            <p:spPr>
              <a:xfrm>
                <a:off x="4908326" y="1916832"/>
                <a:ext cx="570706" cy="21602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5" name="正方形/長方形 684"/>
              <p:cNvSpPr/>
              <p:nvPr/>
            </p:nvSpPr>
            <p:spPr>
              <a:xfrm>
                <a:off x="4342110" y="1916832"/>
                <a:ext cx="570706" cy="216024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6" name="正方形/長方形 685"/>
              <p:cNvSpPr/>
              <p:nvPr/>
            </p:nvSpPr>
            <p:spPr>
              <a:xfrm>
                <a:off x="4056757" y="1916832"/>
                <a:ext cx="285353" cy="21602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7" name="正方形/長方形 686"/>
              <p:cNvSpPr/>
              <p:nvPr/>
            </p:nvSpPr>
            <p:spPr>
              <a:xfrm>
                <a:off x="5485903" y="1916832"/>
                <a:ext cx="285353" cy="216024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96" name="グループ化 695"/>
            <p:cNvGrpSpPr/>
            <p:nvPr/>
          </p:nvGrpSpPr>
          <p:grpSpPr>
            <a:xfrm>
              <a:off x="8250216" y="1185514"/>
              <a:ext cx="889498" cy="889496"/>
              <a:chOff x="9041730" y="2313340"/>
              <a:chExt cx="889498" cy="889496"/>
            </a:xfrm>
          </p:grpSpPr>
          <p:sp>
            <p:nvSpPr>
              <p:cNvPr id="697" name="円/楕円 696"/>
              <p:cNvSpPr/>
              <p:nvPr/>
            </p:nvSpPr>
            <p:spPr>
              <a:xfrm>
                <a:off x="9041730" y="2313340"/>
                <a:ext cx="889498" cy="889496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8" name="円/楕円 128"/>
              <p:cNvSpPr/>
              <p:nvPr/>
            </p:nvSpPr>
            <p:spPr>
              <a:xfrm>
                <a:off x="9099065" y="2614072"/>
                <a:ext cx="794234" cy="313084"/>
              </a:xfrm>
              <a:custGeom>
                <a:avLst/>
                <a:gdLst>
                  <a:gd name="connsiteX0" fmla="*/ 0 w 654199"/>
                  <a:gd name="connsiteY0" fmla="*/ 179970 h 359940"/>
                  <a:gd name="connsiteX1" fmla="*/ 327100 w 654199"/>
                  <a:gd name="connsiteY1" fmla="*/ 0 h 359940"/>
                  <a:gd name="connsiteX2" fmla="*/ 654200 w 654199"/>
                  <a:gd name="connsiteY2" fmla="*/ 179970 h 359940"/>
                  <a:gd name="connsiteX3" fmla="*/ 327100 w 654199"/>
                  <a:gd name="connsiteY3" fmla="*/ 359940 h 359940"/>
                  <a:gd name="connsiteX4" fmla="*/ 0 w 654199"/>
                  <a:gd name="connsiteY4" fmla="*/ 179970 h 359940"/>
                  <a:gd name="connsiteX0" fmla="*/ 0 w 654200"/>
                  <a:gd name="connsiteY0" fmla="*/ 179970 h 359940"/>
                  <a:gd name="connsiteX1" fmla="*/ 327100 w 654200"/>
                  <a:gd name="connsiteY1" fmla="*/ 0 h 359940"/>
                  <a:gd name="connsiteX2" fmla="*/ 654200 w 654200"/>
                  <a:gd name="connsiteY2" fmla="*/ 179970 h 359940"/>
                  <a:gd name="connsiteX3" fmla="*/ 327100 w 654200"/>
                  <a:gd name="connsiteY3" fmla="*/ 359940 h 359940"/>
                  <a:gd name="connsiteX4" fmla="*/ 0 w 654200"/>
                  <a:gd name="connsiteY4" fmla="*/ 179970 h 359940"/>
                  <a:gd name="connsiteX0" fmla="*/ 0 w 654200"/>
                  <a:gd name="connsiteY0" fmla="*/ 179970 h 359940"/>
                  <a:gd name="connsiteX1" fmla="*/ 327100 w 654200"/>
                  <a:gd name="connsiteY1" fmla="*/ 0 h 359940"/>
                  <a:gd name="connsiteX2" fmla="*/ 654200 w 654200"/>
                  <a:gd name="connsiteY2" fmla="*/ 179970 h 359940"/>
                  <a:gd name="connsiteX3" fmla="*/ 327100 w 654200"/>
                  <a:gd name="connsiteY3" fmla="*/ 359940 h 359940"/>
                  <a:gd name="connsiteX4" fmla="*/ 0 w 654200"/>
                  <a:gd name="connsiteY4" fmla="*/ 179970 h 359940"/>
                  <a:gd name="connsiteX0" fmla="*/ 0 w 654200"/>
                  <a:gd name="connsiteY0" fmla="*/ 179970 h 359940"/>
                  <a:gd name="connsiteX1" fmla="*/ 327100 w 654200"/>
                  <a:gd name="connsiteY1" fmla="*/ 0 h 359940"/>
                  <a:gd name="connsiteX2" fmla="*/ 654200 w 654200"/>
                  <a:gd name="connsiteY2" fmla="*/ 179970 h 359940"/>
                  <a:gd name="connsiteX3" fmla="*/ 327100 w 654200"/>
                  <a:gd name="connsiteY3" fmla="*/ 359940 h 359940"/>
                  <a:gd name="connsiteX4" fmla="*/ 0 w 654200"/>
                  <a:gd name="connsiteY4" fmla="*/ 179970 h 359940"/>
                  <a:gd name="connsiteX0" fmla="*/ 0 w 654200"/>
                  <a:gd name="connsiteY0" fmla="*/ 179970 h 359940"/>
                  <a:gd name="connsiteX1" fmla="*/ 327100 w 654200"/>
                  <a:gd name="connsiteY1" fmla="*/ 0 h 359940"/>
                  <a:gd name="connsiteX2" fmla="*/ 654200 w 654200"/>
                  <a:gd name="connsiteY2" fmla="*/ 179970 h 359940"/>
                  <a:gd name="connsiteX3" fmla="*/ 327100 w 654200"/>
                  <a:gd name="connsiteY3" fmla="*/ 359940 h 359940"/>
                  <a:gd name="connsiteX4" fmla="*/ 0 w 654200"/>
                  <a:gd name="connsiteY4" fmla="*/ 17997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4200" h="359940">
                    <a:moveTo>
                      <a:pt x="0" y="179970"/>
                    </a:moveTo>
                    <a:cubicBezTo>
                      <a:pt x="82550" y="67875"/>
                      <a:pt x="146448" y="0"/>
                      <a:pt x="327100" y="0"/>
                    </a:cubicBezTo>
                    <a:cubicBezTo>
                      <a:pt x="507752" y="0"/>
                      <a:pt x="578000" y="93275"/>
                      <a:pt x="654200" y="179970"/>
                    </a:cubicBezTo>
                    <a:cubicBezTo>
                      <a:pt x="565300" y="292065"/>
                      <a:pt x="507752" y="359940"/>
                      <a:pt x="327100" y="359940"/>
                    </a:cubicBezTo>
                    <a:cubicBezTo>
                      <a:pt x="146448" y="359940"/>
                      <a:pt x="63500" y="279365"/>
                      <a:pt x="0" y="17997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9" name="円/楕円 698"/>
              <p:cNvSpPr/>
              <p:nvPr/>
            </p:nvSpPr>
            <p:spPr>
              <a:xfrm>
                <a:off x="9458176" y="2628481"/>
                <a:ext cx="72280" cy="284614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76" name="グループ化 775"/>
          <p:cNvGrpSpPr/>
          <p:nvPr/>
        </p:nvGrpSpPr>
        <p:grpSpPr>
          <a:xfrm>
            <a:off x="6303998" y="2784792"/>
            <a:ext cx="1079680" cy="1481099"/>
            <a:chOff x="1916113" y="2297113"/>
            <a:chExt cx="495300" cy="679450"/>
          </a:xfrm>
        </p:grpSpPr>
        <p:sp>
          <p:nvSpPr>
            <p:cNvPr id="777" name="AutoShape 169"/>
            <p:cNvSpPr>
              <a:spLocks noChangeArrowheads="1"/>
            </p:cNvSpPr>
            <p:nvPr/>
          </p:nvSpPr>
          <p:spPr bwMode="auto">
            <a:xfrm>
              <a:off x="2009775" y="2297113"/>
              <a:ext cx="269875" cy="269875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778" name="Group 170"/>
            <p:cNvGrpSpPr>
              <a:grpSpLocks/>
            </p:cNvGrpSpPr>
            <p:nvPr/>
          </p:nvGrpSpPr>
          <p:grpSpPr bwMode="auto">
            <a:xfrm>
              <a:off x="1916113" y="2378075"/>
              <a:ext cx="495300" cy="598488"/>
              <a:chOff x="1801" y="1498"/>
              <a:chExt cx="312" cy="377"/>
            </a:xfrm>
          </p:grpSpPr>
          <p:sp>
            <p:nvSpPr>
              <p:cNvPr id="779" name="AutoShape 171"/>
              <p:cNvSpPr>
                <a:spLocks noChangeArrowheads="1"/>
              </p:cNvSpPr>
              <p:nvPr/>
            </p:nvSpPr>
            <p:spPr bwMode="auto">
              <a:xfrm rot="-3600000">
                <a:off x="1801" y="1509"/>
                <a:ext cx="255" cy="255"/>
              </a:xfrm>
              <a:custGeom>
                <a:avLst/>
                <a:gdLst>
                  <a:gd name="G0" fmla="+- 7669 0 0"/>
                  <a:gd name="G1" fmla="+- -8951234 0 0"/>
                  <a:gd name="G2" fmla="+- 0 0 -8951234"/>
                  <a:gd name="T0" fmla="*/ 0 256 1"/>
                  <a:gd name="T1" fmla="*/ 180 256 1"/>
                  <a:gd name="G3" fmla="+- -8951234 T0 T1"/>
                  <a:gd name="T2" fmla="*/ 0 256 1"/>
                  <a:gd name="T3" fmla="*/ 90 256 1"/>
                  <a:gd name="G4" fmla="+- -8951234 T2 T3"/>
                  <a:gd name="G5" fmla="*/ G4 2 1"/>
                  <a:gd name="T4" fmla="*/ 90 256 1"/>
                  <a:gd name="T5" fmla="*/ 0 256 1"/>
                  <a:gd name="G6" fmla="+- -8951234 T4 T5"/>
                  <a:gd name="G7" fmla="*/ G6 2 1"/>
                  <a:gd name="G8" fmla="abs -895123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669"/>
                  <a:gd name="G18" fmla="*/ 7669 1 2"/>
                  <a:gd name="G19" fmla="+- G18 5400 0"/>
                  <a:gd name="G20" fmla="cos G19 -8951234"/>
                  <a:gd name="G21" fmla="sin G19 -8951234"/>
                  <a:gd name="G22" fmla="+- G20 10800 0"/>
                  <a:gd name="G23" fmla="+- G21 10800 0"/>
                  <a:gd name="G24" fmla="+- 10800 0 G20"/>
                  <a:gd name="G25" fmla="+- 7669 10800 0"/>
                  <a:gd name="G26" fmla="?: G9 G17 G25"/>
                  <a:gd name="G27" fmla="?: G9 0 21600"/>
                  <a:gd name="G28" fmla="cos 10800 -8951234"/>
                  <a:gd name="G29" fmla="sin 10800 -8951234"/>
                  <a:gd name="G30" fmla="sin 7669 -895123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951234 G34 0"/>
                  <a:gd name="G36" fmla="?: G6 G35 G31"/>
                  <a:gd name="G37" fmla="+- 21600 0 G36"/>
                  <a:gd name="G38" fmla="?: G4 0 G33"/>
                  <a:gd name="G39" fmla="?: -895123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4091 w 21600"/>
                  <a:gd name="T15" fmla="*/ 4452 h 21600"/>
                  <a:gd name="T16" fmla="*/ 10800 w 21600"/>
                  <a:gd name="T17" fmla="*/ 3131 h 21600"/>
                  <a:gd name="T18" fmla="*/ 17509 w 21600"/>
                  <a:gd name="T19" fmla="*/ 445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229" y="5529"/>
                    </a:moveTo>
                    <a:cubicBezTo>
                      <a:pt x="6677" y="3998"/>
                      <a:pt x="8692" y="3130"/>
                      <a:pt x="10800" y="3131"/>
                    </a:cubicBezTo>
                    <a:cubicBezTo>
                      <a:pt x="12907" y="3131"/>
                      <a:pt x="14922" y="3998"/>
                      <a:pt x="16370" y="5529"/>
                    </a:cubicBezTo>
                    <a:lnTo>
                      <a:pt x="18645" y="3377"/>
                    </a:lnTo>
                    <a:cubicBezTo>
                      <a:pt x="16605" y="1221"/>
                      <a:pt x="13768" y="-1"/>
                      <a:pt x="10799" y="0"/>
                    </a:cubicBezTo>
                    <a:cubicBezTo>
                      <a:pt x="7831" y="0"/>
                      <a:pt x="4994" y="1221"/>
                      <a:pt x="2954" y="337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80" name="AutoShape 172"/>
              <p:cNvSpPr>
                <a:spLocks noChangeArrowheads="1"/>
              </p:cNvSpPr>
              <p:nvPr/>
            </p:nvSpPr>
            <p:spPr bwMode="auto">
              <a:xfrm rot="3600000">
                <a:off x="1801" y="1509"/>
                <a:ext cx="255" cy="255"/>
              </a:xfrm>
              <a:custGeom>
                <a:avLst/>
                <a:gdLst>
                  <a:gd name="G0" fmla="+- 7539 0 0"/>
                  <a:gd name="G1" fmla="+- -7815665 0 0"/>
                  <a:gd name="G2" fmla="+- 0 0 -7815665"/>
                  <a:gd name="T0" fmla="*/ 0 256 1"/>
                  <a:gd name="T1" fmla="*/ 180 256 1"/>
                  <a:gd name="G3" fmla="+- -7815665 T0 T1"/>
                  <a:gd name="T2" fmla="*/ 0 256 1"/>
                  <a:gd name="T3" fmla="*/ 90 256 1"/>
                  <a:gd name="G4" fmla="+- -7815665 T2 T3"/>
                  <a:gd name="G5" fmla="*/ G4 2 1"/>
                  <a:gd name="T4" fmla="*/ 90 256 1"/>
                  <a:gd name="T5" fmla="*/ 0 256 1"/>
                  <a:gd name="G6" fmla="+- -7815665 T4 T5"/>
                  <a:gd name="G7" fmla="*/ G6 2 1"/>
                  <a:gd name="G8" fmla="abs -781566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39"/>
                  <a:gd name="G18" fmla="*/ 7539 1 2"/>
                  <a:gd name="G19" fmla="+- G18 5400 0"/>
                  <a:gd name="G20" fmla="cos G19 -7815665"/>
                  <a:gd name="G21" fmla="sin G19 -7815665"/>
                  <a:gd name="G22" fmla="+- G20 10800 0"/>
                  <a:gd name="G23" fmla="+- G21 10800 0"/>
                  <a:gd name="G24" fmla="+- 10800 0 G20"/>
                  <a:gd name="G25" fmla="+- 7539 10800 0"/>
                  <a:gd name="G26" fmla="?: G9 G17 G25"/>
                  <a:gd name="G27" fmla="?: G9 0 21600"/>
                  <a:gd name="G28" fmla="cos 10800 -7815665"/>
                  <a:gd name="G29" fmla="sin 10800 -7815665"/>
                  <a:gd name="G30" fmla="sin 7539 -781566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815665 G34 0"/>
                  <a:gd name="G36" fmla="?: G6 G35 G31"/>
                  <a:gd name="G37" fmla="+- 21600 0 G36"/>
                  <a:gd name="G38" fmla="?: G4 0 G33"/>
                  <a:gd name="G39" fmla="?: -781566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318 w 21600"/>
                  <a:gd name="T15" fmla="*/ 2799 h 21600"/>
                  <a:gd name="T16" fmla="*/ 10800 w 21600"/>
                  <a:gd name="T17" fmla="*/ 3261 h 21600"/>
                  <a:gd name="T18" fmla="*/ 15282 w 21600"/>
                  <a:gd name="T19" fmla="*/ 279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115" y="4222"/>
                    </a:moveTo>
                    <a:cubicBezTo>
                      <a:pt x="8241" y="3592"/>
                      <a:pt x="9509" y="3260"/>
                      <a:pt x="10800" y="3261"/>
                    </a:cubicBezTo>
                    <a:cubicBezTo>
                      <a:pt x="12090" y="3261"/>
                      <a:pt x="13358" y="3592"/>
                      <a:pt x="14484" y="4222"/>
                    </a:cubicBezTo>
                    <a:lnTo>
                      <a:pt x="16078" y="1377"/>
                    </a:lnTo>
                    <a:cubicBezTo>
                      <a:pt x="14465" y="474"/>
                      <a:pt x="12648" y="-1"/>
                      <a:pt x="10799" y="0"/>
                    </a:cubicBezTo>
                    <a:cubicBezTo>
                      <a:pt x="8951" y="0"/>
                      <a:pt x="7134" y="474"/>
                      <a:pt x="5521" y="137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81" name="Rectangle 173"/>
              <p:cNvSpPr>
                <a:spLocks noChangeArrowheads="1"/>
              </p:cNvSpPr>
              <p:nvPr/>
            </p:nvSpPr>
            <p:spPr bwMode="auto">
              <a:xfrm rot="-900000">
                <a:off x="1802" y="1619"/>
                <a:ext cx="311" cy="256"/>
              </a:xfrm>
              <a:prstGeom prst="rect">
                <a:avLst/>
              </a:pr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82" name="Freeform 174"/>
              <p:cNvSpPr>
                <a:spLocks/>
              </p:cNvSpPr>
              <p:nvPr/>
            </p:nvSpPr>
            <p:spPr bwMode="auto">
              <a:xfrm>
                <a:off x="1961" y="1521"/>
                <a:ext cx="32" cy="44"/>
              </a:xfrm>
              <a:custGeom>
                <a:avLst/>
                <a:gdLst>
                  <a:gd name="T0" fmla="*/ 32 w 32"/>
                  <a:gd name="T1" fmla="*/ 10 h 44"/>
                  <a:gd name="T2" fmla="*/ 23 w 32"/>
                  <a:gd name="T3" fmla="*/ 0 h 44"/>
                  <a:gd name="T4" fmla="*/ 20 w 32"/>
                  <a:gd name="T5" fmla="*/ 14 h 44"/>
                  <a:gd name="T6" fmla="*/ 6 w 32"/>
                  <a:gd name="T7" fmla="*/ 18 h 44"/>
                  <a:gd name="T8" fmla="*/ 2 w 32"/>
                  <a:gd name="T9" fmla="*/ 28 h 44"/>
                  <a:gd name="T10" fmla="*/ 0 w 32"/>
                  <a:gd name="T11" fmla="*/ 35 h 44"/>
                  <a:gd name="T12" fmla="*/ 25 w 32"/>
                  <a:gd name="T13" fmla="*/ 44 h 44"/>
                  <a:gd name="T14" fmla="*/ 32 w 32"/>
                  <a:gd name="T15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44">
                    <a:moveTo>
                      <a:pt x="32" y="10"/>
                    </a:moveTo>
                    <a:lnTo>
                      <a:pt x="23" y="0"/>
                    </a:lnTo>
                    <a:lnTo>
                      <a:pt x="20" y="14"/>
                    </a:lnTo>
                    <a:lnTo>
                      <a:pt x="6" y="18"/>
                    </a:lnTo>
                    <a:lnTo>
                      <a:pt x="2" y="28"/>
                    </a:lnTo>
                    <a:lnTo>
                      <a:pt x="0" y="35"/>
                    </a:lnTo>
                    <a:lnTo>
                      <a:pt x="25" y="44"/>
                    </a:lnTo>
                    <a:lnTo>
                      <a:pt x="32" y="1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83" name="Freeform 175"/>
              <p:cNvSpPr>
                <a:spLocks/>
              </p:cNvSpPr>
              <p:nvPr/>
            </p:nvSpPr>
            <p:spPr bwMode="auto">
              <a:xfrm rot="-900000">
                <a:off x="1897" y="1512"/>
                <a:ext cx="26" cy="37"/>
              </a:xfrm>
              <a:custGeom>
                <a:avLst/>
                <a:gdLst>
                  <a:gd name="T0" fmla="*/ 0 w 26"/>
                  <a:gd name="T1" fmla="*/ 35 h 37"/>
                  <a:gd name="T2" fmla="*/ 16 w 26"/>
                  <a:gd name="T3" fmla="*/ 37 h 37"/>
                  <a:gd name="T4" fmla="*/ 11 w 26"/>
                  <a:gd name="T5" fmla="*/ 24 h 37"/>
                  <a:gd name="T6" fmla="*/ 20 w 26"/>
                  <a:gd name="T7" fmla="*/ 21 h 37"/>
                  <a:gd name="T8" fmla="*/ 26 w 26"/>
                  <a:gd name="T9" fmla="*/ 12 h 37"/>
                  <a:gd name="T10" fmla="*/ 21 w 26"/>
                  <a:gd name="T11" fmla="*/ 3 h 37"/>
                  <a:gd name="T12" fmla="*/ 5 w 26"/>
                  <a:gd name="T13" fmla="*/ 0 h 37"/>
                  <a:gd name="T14" fmla="*/ 0 w 26"/>
                  <a:gd name="T15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37">
                    <a:moveTo>
                      <a:pt x="0" y="35"/>
                    </a:moveTo>
                    <a:lnTo>
                      <a:pt x="16" y="37"/>
                    </a:lnTo>
                    <a:lnTo>
                      <a:pt x="11" y="24"/>
                    </a:lnTo>
                    <a:lnTo>
                      <a:pt x="20" y="21"/>
                    </a:lnTo>
                    <a:lnTo>
                      <a:pt x="26" y="12"/>
                    </a:lnTo>
                    <a:lnTo>
                      <a:pt x="21" y="3"/>
                    </a:lnTo>
                    <a:lnTo>
                      <a:pt x="5" y="0"/>
                    </a:lnTo>
                    <a:lnTo>
                      <a:pt x="0" y="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84" name="Freeform 176"/>
              <p:cNvSpPr>
                <a:spLocks/>
              </p:cNvSpPr>
              <p:nvPr/>
            </p:nvSpPr>
            <p:spPr bwMode="auto">
              <a:xfrm rot="-900000">
                <a:off x="1940" y="1498"/>
                <a:ext cx="33" cy="36"/>
              </a:xfrm>
              <a:custGeom>
                <a:avLst/>
                <a:gdLst>
                  <a:gd name="T0" fmla="*/ 5 w 63"/>
                  <a:gd name="T1" fmla="*/ 8 h 73"/>
                  <a:gd name="T2" fmla="*/ 13 w 63"/>
                  <a:gd name="T3" fmla="*/ 33 h 73"/>
                  <a:gd name="T4" fmla="*/ 0 w 63"/>
                  <a:gd name="T5" fmla="*/ 48 h 73"/>
                  <a:gd name="T6" fmla="*/ 24 w 63"/>
                  <a:gd name="T7" fmla="*/ 52 h 73"/>
                  <a:gd name="T8" fmla="*/ 28 w 63"/>
                  <a:gd name="T9" fmla="*/ 73 h 73"/>
                  <a:gd name="T10" fmla="*/ 54 w 63"/>
                  <a:gd name="T11" fmla="*/ 58 h 73"/>
                  <a:gd name="T12" fmla="*/ 52 w 63"/>
                  <a:gd name="T13" fmla="*/ 39 h 73"/>
                  <a:gd name="T14" fmla="*/ 63 w 63"/>
                  <a:gd name="T15" fmla="*/ 27 h 73"/>
                  <a:gd name="T16" fmla="*/ 36 w 63"/>
                  <a:gd name="T17" fmla="*/ 21 h 73"/>
                  <a:gd name="T18" fmla="*/ 27 w 63"/>
                  <a:gd name="T19" fmla="*/ 0 h 73"/>
                  <a:gd name="T20" fmla="*/ 21 w 63"/>
                  <a:gd name="T21" fmla="*/ 10 h 73"/>
                  <a:gd name="T22" fmla="*/ 5 w 63"/>
                  <a:gd name="T23" fmla="*/ 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3" h="73">
                    <a:moveTo>
                      <a:pt x="5" y="8"/>
                    </a:moveTo>
                    <a:lnTo>
                      <a:pt x="13" y="33"/>
                    </a:lnTo>
                    <a:lnTo>
                      <a:pt x="0" y="48"/>
                    </a:lnTo>
                    <a:lnTo>
                      <a:pt x="24" y="52"/>
                    </a:lnTo>
                    <a:lnTo>
                      <a:pt x="28" y="73"/>
                    </a:lnTo>
                    <a:lnTo>
                      <a:pt x="54" y="58"/>
                    </a:lnTo>
                    <a:lnTo>
                      <a:pt x="52" y="39"/>
                    </a:lnTo>
                    <a:lnTo>
                      <a:pt x="63" y="27"/>
                    </a:lnTo>
                    <a:lnTo>
                      <a:pt x="36" y="21"/>
                    </a:lnTo>
                    <a:lnTo>
                      <a:pt x="27" y="0"/>
                    </a:lnTo>
                    <a:lnTo>
                      <a:pt x="21" y="10"/>
                    </a:lnTo>
                    <a:lnTo>
                      <a:pt x="5" y="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85" name="Freeform 177"/>
              <p:cNvSpPr>
                <a:spLocks/>
              </p:cNvSpPr>
              <p:nvPr/>
            </p:nvSpPr>
            <p:spPr bwMode="auto">
              <a:xfrm rot="-900000">
                <a:off x="1930" y="1532"/>
                <a:ext cx="27" cy="27"/>
              </a:xfrm>
              <a:custGeom>
                <a:avLst/>
                <a:gdLst>
                  <a:gd name="T0" fmla="*/ 38 w 45"/>
                  <a:gd name="T1" fmla="*/ 0 h 48"/>
                  <a:gd name="T2" fmla="*/ 45 w 45"/>
                  <a:gd name="T3" fmla="*/ 24 h 48"/>
                  <a:gd name="T4" fmla="*/ 27 w 45"/>
                  <a:gd name="T5" fmla="*/ 33 h 48"/>
                  <a:gd name="T6" fmla="*/ 26 w 45"/>
                  <a:gd name="T7" fmla="*/ 48 h 48"/>
                  <a:gd name="T8" fmla="*/ 0 w 45"/>
                  <a:gd name="T9" fmla="*/ 30 h 48"/>
                  <a:gd name="T10" fmla="*/ 6 w 45"/>
                  <a:gd name="T11" fmla="*/ 6 h 48"/>
                  <a:gd name="T12" fmla="*/ 24 w 45"/>
                  <a:gd name="T13" fmla="*/ 12 h 48"/>
                  <a:gd name="T14" fmla="*/ 38 w 45"/>
                  <a:gd name="T1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48">
                    <a:moveTo>
                      <a:pt x="38" y="0"/>
                    </a:moveTo>
                    <a:lnTo>
                      <a:pt x="45" y="24"/>
                    </a:lnTo>
                    <a:lnTo>
                      <a:pt x="27" y="33"/>
                    </a:lnTo>
                    <a:lnTo>
                      <a:pt x="26" y="48"/>
                    </a:lnTo>
                    <a:lnTo>
                      <a:pt x="0" y="30"/>
                    </a:lnTo>
                    <a:lnTo>
                      <a:pt x="6" y="6"/>
                    </a:lnTo>
                    <a:lnTo>
                      <a:pt x="24" y="12"/>
                    </a:lnTo>
                    <a:lnTo>
                      <a:pt x="3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786" name="グループ化 785"/>
          <p:cNvGrpSpPr/>
          <p:nvPr/>
        </p:nvGrpSpPr>
        <p:grpSpPr>
          <a:xfrm>
            <a:off x="8168326" y="2752187"/>
            <a:ext cx="1079680" cy="1481099"/>
            <a:chOff x="1916113" y="2297113"/>
            <a:chExt cx="495300" cy="679450"/>
          </a:xfrm>
          <a:solidFill>
            <a:srgbClr val="FF0000"/>
          </a:solidFill>
        </p:grpSpPr>
        <p:sp>
          <p:nvSpPr>
            <p:cNvPr id="787" name="AutoShape 169"/>
            <p:cNvSpPr>
              <a:spLocks noChangeArrowheads="1"/>
            </p:cNvSpPr>
            <p:nvPr/>
          </p:nvSpPr>
          <p:spPr bwMode="auto">
            <a:xfrm>
              <a:off x="2009775" y="2297113"/>
              <a:ext cx="269875" cy="269875"/>
            </a:xfrm>
            <a:prstGeom prst="star16">
              <a:avLst>
                <a:gd name="adj" fmla="val 375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788" name="Group 170"/>
            <p:cNvGrpSpPr>
              <a:grpSpLocks/>
            </p:cNvGrpSpPr>
            <p:nvPr/>
          </p:nvGrpSpPr>
          <p:grpSpPr bwMode="auto">
            <a:xfrm>
              <a:off x="1916113" y="2378075"/>
              <a:ext cx="495300" cy="598488"/>
              <a:chOff x="1801" y="1498"/>
              <a:chExt cx="312" cy="377"/>
            </a:xfrm>
            <a:grpFill/>
          </p:grpSpPr>
          <p:sp>
            <p:nvSpPr>
              <p:cNvPr id="789" name="AutoShape 171"/>
              <p:cNvSpPr>
                <a:spLocks noChangeArrowheads="1"/>
              </p:cNvSpPr>
              <p:nvPr/>
            </p:nvSpPr>
            <p:spPr bwMode="auto">
              <a:xfrm rot="-3600000">
                <a:off x="1801" y="1509"/>
                <a:ext cx="255" cy="255"/>
              </a:xfrm>
              <a:custGeom>
                <a:avLst/>
                <a:gdLst>
                  <a:gd name="G0" fmla="+- 7669 0 0"/>
                  <a:gd name="G1" fmla="+- -8951234 0 0"/>
                  <a:gd name="G2" fmla="+- 0 0 -8951234"/>
                  <a:gd name="T0" fmla="*/ 0 256 1"/>
                  <a:gd name="T1" fmla="*/ 180 256 1"/>
                  <a:gd name="G3" fmla="+- -8951234 T0 T1"/>
                  <a:gd name="T2" fmla="*/ 0 256 1"/>
                  <a:gd name="T3" fmla="*/ 90 256 1"/>
                  <a:gd name="G4" fmla="+- -8951234 T2 T3"/>
                  <a:gd name="G5" fmla="*/ G4 2 1"/>
                  <a:gd name="T4" fmla="*/ 90 256 1"/>
                  <a:gd name="T5" fmla="*/ 0 256 1"/>
                  <a:gd name="G6" fmla="+- -8951234 T4 T5"/>
                  <a:gd name="G7" fmla="*/ G6 2 1"/>
                  <a:gd name="G8" fmla="abs -895123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669"/>
                  <a:gd name="G18" fmla="*/ 7669 1 2"/>
                  <a:gd name="G19" fmla="+- G18 5400 0"/>
                  <a:gd name="G20" fmla="cos G19 -8951234"/>
                  <a:gd name="G21" fmla="sin G19 -8951234"/>
                  <a:gd name="G22" fmla="+- G20 10800 0"/>
                  <a:gd name="G23" fmla="+- G21 10800 0"/>
                  <a:gd name="G24" fmla="+- 10800 0 G20"/>
                  <a:gd name="G25" fmla="+- 7669 10800 0"/>
                  <a:gd name="G26" fmla="?: G9 G17 G25"/>
                  <a:gd name="G27" fmla="?: G9 0 21600"/>
                  <a:gd name="G28" fmla="cos 10800 -8951234"/>
                  <a:gd name="G29" fmla="sin 10800 -8951234"/>
                  <a:gd name="G30" fmla="sin 7669 -895123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951234 G34 0"/>
                  <a:gd name="G36" fmla="?: G6 G35 G31"/>
                  <a:gd name="G37" fmla="+- 21600 0 G36"/>
                  <a:gd name="G38" fmla="?: G4 0 G33"/>
                  <a:gd name="G39" fmla="?: -895123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4091 w 21600"/>
                  <a:gd name="T15" fmla="*/ 4452 h 21600"/>
                  <a:gd name="T16" fmla="*/ 10800 w 21600"/>
                  <a:gd name="T17" fmla="*/ 3131 h 21600"/>
                  <a:gd name="T18" fmla="*/ 17509 w 21600"/>
                  <a:gd name="T19" fmla="*/ 445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229" y="5529"/>
                    </a:moveTo>
                    <a:cubicBezTo>
                      <a:pt x="6677" y="3998"/>
                      <a:pt x="8692" y="3130"/>
                      <a:pt x="10800" y="3131"/>
                    </a:cubicBezTo>
                    <a:cubicBezTo>
                      <a:pt x="12907" y="3131"/>
                      <a:pt x="14922" y="3998"/>
                      <a:pt x="16370" y="5529"/>
                    </a:cubicBezTo>
                    <a:lnTo>
                      <a:pt x="18645" y="3377"/>
                    </a:lnTo>
                    <a:cubicBezTo>
                      <a:pt x="16605" y="1221"/>
                      <a:pt x="13768" y="-1"/>
                      <a:pt x="10799" y="0"/>
                    </a:cubicBezTo>
                    <a:cubicBezTo>
                      <a:pt x="7831" y="0"/>
                      <a:pt x="4994" y="1221"/>
                      <a:pt x="2954" y="337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0" name="AutoShape 172"/>
              <p:cNvSpPr>
                <a:spLocks noChangeArrowheads="1"/>
              </p:cNvSpPr>
              <p:nvPr/>
            </p:nvSpPr>
            <p:spPr bwMode="auto">
              <a:xfrm rot="3600000">
                <a:off x="1801" y="1509"/>
                <a:ext cx="255" cy="255"/>
              </a:xfrm>
              <a:custGeom>
                <a:avLst/>
                <a:gdLst>
                  <a:gd name="G0" fmla="+- 7539 0 0"/>
                  <a:gd name="G1" fmla="+- -7815665 0 0"/>
                  <a:gd name="G2" fmla="+- 0 0 -7815665"/>
                  <a:gd name="T0" fmla="*/ 0 256 1"/>
                  <a:gd name="T1" fmla="*/ 180 256 1"/>
                  <a:gd name="G3" fmla="+- -7815665 T0 T1"/>
                  <a:gd name="T2" fmla="*/ 0 256 1"/>
                  <a:gd name="T3" fmla="*/ 90 256 1"/>
                  <a:gd name="G4" fmla="+- -7815665 T2 T3"/>
                  <a:gd name="G5" fmla="*/ G4 2 1"/>
                  <a:gd name="T4" fmla="*/ 90 256 1"/>
                  <a:gd name="T5" fmla="*/ 0 256 1"/>
                  <a:gd name="G6" fmla="+- -7815665 T4 T5"/>
                  <a:gd name="G7" fmla="*/ G6 2 1"/>
                  <a:gd name="G8" fmla="abs -781566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39"/>
                  <a:gd name="G18" fmla="*/ 7539 1 2"/>
                  <a:gd name="G19" fmla="+- G18 5400 0"/>
                  <a:gd name="G20" fmla="cos G19 -7815665"/>
                  <a:gd name="G21" fmla="sin G19 -7815665"/>
                  <a:gd name="G22" fmla="+- G20 10800 0"/>
                  <a:gd name="G23" fmla="+- G21 10800 0"/>
                  <a:gd name="G24" fmla="+- 10800 0 G20"/>
                  <a:gd name="G25" fmla="+- 7539 10800 0"/>
                  <a:gd name="G26" fmla="?: G9 G17 G25"/>
                  <a:gd name="G27" fmla="?: G9 0 21600"/>
                  <a:gd name="G28" fmla="cos 10800 -7815665"/>
                  <a:gd name="G29" fmla="sin 10800 -7815665"/>
                  <a:gd name="G30" fmla="sin 7539 -781566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815665 G34 0"/>
                  <a:gd name="G36" fmla="?: G6 G35 G31"/>
                  <a:gd name="G37" fmla="+- 21600 0 G36"/>
                  <a:gd name="G38" fmla="?: G4 0 G33"/>
                  <a:gd name="G39" fmla="?: -781566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318 w 21600"/>
                  <a:gd name="T15" fmla="*/ 2799 h 21600"/>
                  <a:gd name="T16" fmla="*/ 10800 w 21600"/>
                  <a:gd name="T17" fmla="*/ 3261 h 21600"/>
                  <a:gd name="T18" fmla="*/ 15282 w 21600"/>
                  <a:gd name="T19" fmla="*/ 279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115" y="4222"/>
                    </a:moveTo>
                    <a:cubicBezTo>
                      <a:pt x="8241" y="3592"/>
                      <a:pt x="9509" y="3260"/>
                      <a:pt x="10800" y="3261"/>
                    </a:cubicBezTo>
                    <a:cubicBezTo>
                      <a:pt x="12090" y="3261"/>
                      <a:pt x="13358" y="3592"/>
                      <a:pt x="14484" y="4222"/>
                    </a:cubicBezTo>
                    <a:lnTo>
                      <a:pt x="16078" y="1377"/>
                    </a:lnTo>
                    <a:cubicBezTo>
                      <a:pt x="14465" y="474"/>
                      <a:pt x="12648" y="-1"/>
                      <a:pt x="10799" y="0"/>
                    </a:cubicBezTo>
                    <a:cubicBezTo>
                      <a:pt x="8951" y="0"/>
                      <a:pt x="7134" y="474"/>
                      <a:pt x="5521" y="137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1" name="Rectangle 173"/>
              <p:cNvSpPr>
                <a:spLocks noChangeArrowheads="1"/>
              </p:cNvSpPr>
              <p:nvPr/>
            </p:nvSpPr>
            <p:spPr bwMode="auto">
              <a:xfrm rot="-900000">
                <a:off x="1802" y="1619"/>
                <a:ext cx="311" cy="256"/>
              </a:xfrm>
              <a:prstGeom prst="rect">
                <a:avLst/>
              </a:pr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2" name="Freeform 174"/>
              <p:cNvSpPr>
                <a:spLocks/>
              </p:cNvSpPr>
              <p:nvPr/>
            </p:nvSpPr>
            <p:spPr bwMode="auto">
              <a:xfrm>
                <a:off x="1961" y="1521"/>
                <a:ext cx="32" cy="44"/>
              </a:xfrm>
              <a:custGeom>
                <a:avLst/>
                <a:gdLst>
                  <a:gd name="T0" fmla="*/ 32 w 32"/>
                  <a:gd name="T1" fmla="*/ 10 h 44"/>
                  <a:gd name="T2" fmla="*/ 23 w 32"/>
                  <a:gd name="T3" fmla="*/ 0 h 44"/>
                  <a:gd name="T4" fmla="*/ 20 w 32"/>
                  <a:gd name="T5" fmla="*/ 14 h 44"/>
                  <a:gd name="T6" fmla="*/ 6 w 32"/>
                  <a:gd name="T7" fmla="*/ 18 h 44"/>
                  <a:gd name="T8" fmla="*/ 2 w 32"/>
                  <a:gd name="T9" fmla="*/ 28 h 44"/>
                  <a:gd name="T10" fmla="*/ 0 w 32"/>
                  <a:gd name="T11" fmla="*/ 35 h 44"/>
                  <a:gd name="T12" fmla="*/ 25 w 32"/>
                  <a:gd name="T13" fmla="*/ 44 h 44"/>
                  <a:gd name="T14" fmla="*/ 32 w 32"/>
                  <a:gd name="T15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44">
                    <a:moveTo>
                      <a:pt x="32" y="10"/>
                    </a:moveTo>
                    <a:lnTo>
                      <a:pt x="23" y="0"/>
                    </a:lnTo>
                    <a:lnTo>
                      <a:pt x="20" y="14"/>
                    </a:lnTo>
                    <a:lnTo>
                      <a:pt x="6" y="18"/>
                    </a:lnTo>
                    <a:lnTo>
                      <a:pt x="2" y="28"/>
                    </a:lnTo>
                    <a:lnTo>
                      <a:pt x="0" y="35"/>
                    </a:lnTo>
                    <a:lnTo>
                      <a:pt x="25" y="44"/>
                    </a:lnTo>
                    <a:lnTo>
                      <a:pt x="32" y="10"/>
                    </a:lnTo>
                    <a:close/>
                  </a:path>
                </a:pathLst>
              </a:cu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3" name="Freeform 175"/>
              <p:cNvSpPr>
                <a:spLocks/>
              </p:cNvSpPr>
              <p:nvPr/>
            </p:nvSpPr>
            <p:spPr bwMode="auto">
              <a:xfrm rot="-900000">
                <a:off x="1897" y="1512"/>
                <a:ext cx="26" cy="37"/>
              </a:xfrm>
              <a:custGeom>
                <a:avLst/>
                <a:gdLst>
                  <a:gd name="T0" fmla="*/ 0 w 26"/>
                  <a:gd name="T1" fmla="*/ 35 h 37"/>
                  <a:gd name="T2" fmla="*/ 16 w 26"/>
                  <a:gd name="T3" fmla="*/ 37 h 37"/>
                  <a:gd name="T4" fmla="*/ 11 w 26"/>
                  <a:gd name="T5" fmla="*/ 24 h 37"/>
                  <a:gd name="T6" fmla="*/ 20 w 26"/>
                  <a:gd name="T7" fmla="*/ 21 h 37"/>
                  <a:gd name="T8" fmla="*/ 26 w 26"/>
                  <a:gd name="T9" fmla="*/ 12 h 37"/>
                  <a:gd name="T10" fmla="*/ 21 w 26"/>
                  <a:gd name="T11" fmla="*/ 3 h 37"/>
                  <a:gd name="T12" fmla="*/ 5 w 26"/>
                  <a:gd name="T13" fmla="*/ 0 h 37"/>
                  <a:gd name="T14" fmla="*/ 0 w 26"/>
                  <a:gd name="T15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37">
                    <a:moveTo>
                      <a:pt x="0" y="35"/>
                    </a:moveTo>
                    <a:lnTo>
                      <a:pt x="16" y="37"/>
                    </a:lnTo>
                    <a:lnTo>
                      <a:pt x="11" y="24"/>
                    </a:lnTo>
                    <a:lnTo>
                      <a:pt x="20" y="21"/>
                    </a:lnTo>
                    <a:lnTo>
                      <a:pt x="26" y="12"/>
                    </a:lnTo>
                    <a:lnTo>
                      <a:pt x="21" y="3"/>
                    </a:lnTo>
                    <a:lnTo>
                      <a:pt x="5" y="0"/>
                    </a:lnTo>
                    <a:lnTo>
                      <a:pt x="0" y="35"/>
                    </a:lnTo>
                    <a:close/>
                  </a:path>
                </a:pathLst>
              </a:cu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4" name="Freeform 176"/>
              <p:cNvSpPr>
                <a:spLocks/>
              </p:cNvSpPr>
              <p:nvPr/>
            </p:nvSpPr>
            <p:spPr bwMode="auto">
              <a:xfrm rot="-900000">
                <a:off x="1940" y="1498"/>
                <a:ext cx="33" cy="36"/>
              </a:xfrm>
              <a:custGeom>
                <a:avLst/>
                <a:gdLst>
                  <a:gd name="T0" fmla="*/ 5 w 63"/>
                  <a:gd name="T1" fmla="*/ 8 h 73"/>
                  <a:gd name="T2" fmla="*/ 13 w 63"/>
                  <a:gd name="T3" fmla="*/ 33 h 73"/>
                  <a:gd name="T4" fmla="*/ 0 w 63"/>
                  <a:gd name="T5" fmla="*/ 48 h 73"/>
                  <a:gd name="T6" fmla="*/ 24 w 63"/>
                  <a:gd name="T7" fmla="*/ 52 h 73"/>
                  <a:gd name="T8" fmla="*/ 28 w 63"/>
                  <a:gd name="T9" fmla="*/ 73 h 73"/>
                  <a:gd name="T10" fmla="*/ 54 w 63"/>
                  <a:gd name="T11" fmla="*/ 58 h 73"/>
                  <a:gd name="T12" fmla="*/ 52 w 63"/>
                  <a:gd name="T13" fmla="*/ 39 h 73"/>
                  <a:gd name="T14" fmla="*/ 63 w 63"/>
                  <a:gd name="T15" fmla="*/ 27 h 73"/>
                  <a:gd name="T16" fmla="*/ 36 w 63"/>
                  <a:gd name="T17" fmla="*/ 21 h 73"/>
                  <a:gd name="T18" fmla="*/ 27 w 63"/>
                  <a:gd name="T19" fmla="*/ 0 h 73"/>
                  <a:gd name="T20" fmla="*/ 21 w 63"/>
                  <a:gd name="T21" fmla="*/ 10 h 73"/>
                  <a:gd name="T22" fmla="*/ 5 w 63"/>
                  <a:gd name="T23" fmla="*/ 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3" h="73">
                    <a:moveTo>
                      <a:pt x="5" y="8"/>
                    </a:moveTo>
                    <a:lnTo>
                      <a:pt x="13" y="33"/>
                    </a:lnTo>
                    <a:lnTo>
                      <a:pt x="0" y="48"/>
                    </a:lnTo>
                    <a:lnTo>
                      <a:pt x="24" y="52"/>
                    </a:lnTo>
                    <a:lnTo>
                      <a:pt x="28" y="73"/>
                    </a:lnTo>
                    <a:lnTo>
                      <a:pt x="54" y="58"/>
                    </a:lnTo>
                    <a:lnTo>
                      <a:pt x="52" y="39"/>
                    </a:lnTo>
                    <a:lnTo>
                      <a:pt x="63" y="27"/>
                    </a:lnTo>
                    <a:lnTo>
                      <a:pt x="36" y="21"/>
                    </a:lnTo>
                    <a:lnTo>
                      <a:pt x="27" y="0"/>
                    </a:lnTo>
                    <a:lnTo>
                      <a:pt x="21" y="10"/>
                    </a:lnTo>
                    <a:lnTo>
                      <a:pt x="5" y="8"/>
                    </a:lnTo>
                    <a:close/>
                  </a:path>
                </a:pathLst>
              </a:cu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95" name="Freeform 177"/>
              <p:cNvSpPr>
                <a:spLocks/>
              </p:cNvSpPr>
              <p:nvPr/>
            </p:nvSpPr>
            <p:spPr bwMode="auto">
              <a:xfrm rot="-900000">
                <a:off x="1930" y="1532"/>
                <a:ext cx="27" cy="27"/>
              </a:xfrm>
              <a:custGeom>
                <a:avLst/>
                <a:gdLst>
                  <a:gd name="T0" fmla="*/ 38 w 45"/>
                  <a:gd name="T1" fmla="*/ 0 h 48"/>
                  <a:gd name="T2" fmla="*/ 45 w 45"/>
                  <a:gd name="T3" fmla="*/ 24 h 48"/>
                  <a:gd name="T4" fmla="*/ 27 w 45"/>
                  <a:gd name="T5" fmla="*/ 33 h 48"/>
                  <a:gd name="T6" fmla="*/ 26 w 45"/>
                  <a:gd name="T7" fmla="*/ 48 h 48"/>
                  <a:gd name="T8" fmla="*/ 0 w 45"/>
                  <a:gd name="T9" fmla="*/ 30 h 48"/>
                  <a:gd name="T10" fmla="*/ 6 w 45"/>
                  <a:gd name="T11" fmla="*/ 6 h 48"/>
                  <a:gd name="T12" fmla="*/ 24 w 45"/>
                  <a:gd name="T13" fmla="*/ 12 h 48"/>
                  <a:gd name="T14" fmla="*/ 38 w 45"/>
                  <a:gd name="T1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48">
                    <a:moveTo>
                      <a:pt x="38" y="0"/>
                    </a:moveTo>
                    <a:lnTo>
                      <a:pt x="45" y="24"/>
                    </a:lnTo>
                    <a:lnTo>
                      <a:pt x="27" y="33"/>
                    </a:lnTo>
                    <a:lnTo>
                      <a:pt x="26" y="48"/>
                    </a:lnTo>
                    <a:lnTo>
                      <a:pt x="0" y="30"/>
                    </a:lnTo>
                    <a:lnTo>
                      <a:pt x="6" y="6"/>
                    </a:lnTo>
                    <a:lnTo>
                      <a:pt x="24" y="12"/>
                    </a:lnTo>
                    <a:lnTo>
                      <a:pt x="38" y="0"/>
                    </a:lnTo>
                    <a:close/>
                  </a:path>
                </a:pathLst>
              </a:cu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796" name="グループ化 795"/>
          <p:cNvGrpSpPr/>
          <p:nvPr/>
        </p:nvGrpSpPr>
        <p:grpSpPr>
          <a:xfrm>
            <a:off x="6021308" y="4734145"/>
            <a:ext cx="1501563" cy="1655919"/>
            <a:chOff x="7807056" y="2574963"/>
            <a:chExt cx="1501563" cy="1655919"/>
          </a:xfrm>
        </p:grpSpPr>
        <p:sp>
          <p:nvSpPr>
            <p:cNvPr id="797" name="ドーナツ 796"/>
            <p:cNvSpPr/>
            <p:nvPr/>
          </p:nvSpPr>
          <p:spPr>
            <a:xfrm>
              <a:off x="7980042" y="2574963"/>
              <a:ext cx="806156" cy="806156"/>
            </a:xfrm>
            <a:prstGeom prst="donut">
              <a:avLst>
                <a:gd name="adj" fmla="val 10684"/>
              </a:avLst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81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98" name="正方形/長方形 797"/>
            <p:cNvSpPr/>
            <p:nvPr/>
          </p:nvSpPr>
          <p:spPr>
            <a:xfrm>
              <a:off x="7807056" y="2941023"/>
              <a:ext cx="1152128" cy="848017"/>
            </a:xfrm>
            <a:prstGeom prst="rect">
              <a:avLst/>
            </a:prstGeom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81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99" name="円/楕円 798"/>
            <p:cNvSpPr/>
            <p:nvPr/>
          </p:nvSpPr>
          <p:spPr>
            <a:xfrm>
              <a:off x="8253710" y="3122298"/>
              <a:ext cx="258821" cy="258821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00" name="台形 799"/>
            <p:cNvSpPr/>
            <p:nvPr/>
          </p:nvSpPr>
          <p:spPr>
            <a:xfrm>
              <a:off x="8311112" y="3365031"/>
              <a:ext cx="144016" cy="216194"/>
            </a:xfrm>
            <a:prstGeom prst="trapezoid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01" name="AutoShape 169"/>
            <p:cNvSpPr>
              <a:spLocks noChangeArrowheads="1"/>
            </p:cNvSpPr>
            <p:nvPr/>
          </p:nvSpPr>
          <p:spPr bwMode="auto">
            <a:xfrm>
              <a:off x="8648128" y="3093192"/>
              <a:ext cx="588287" cy="588287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802" name="グループ化 801"/>
            <p:cNvGrpSpPr/>
            <p:nvPr/>
          </p:nvGrpSpPr>
          <p:grpSpPr>
            <a:xfrm rot="2700000">
              <a:off x="8351653" y="3273915"/>
              <a:ext cx="1429512" cy="484421"/>
              <a:chOff x="4514462" y="4473002"/>
              <a:chExt cx="2075314" cy="703264"/>
            </a:xfrm>
            <a:solidFill>
              <a:sysClr val="windowText" lastClr="000000"/>
            </a:solidFill>
          </p:grpSpPr>
          <p:sp>
            <p:nvSpPr>
              <p:cNvPr id="803" name="ドーナツ 802"/>
              <p:cNvSpPr/>
              <p:nvPr/>
            </p:nvSpPr>
            <p:spPr>
              <a:xfrm>
                <a:off x="5958964" y="4473002"/>
                <a:ext cx="630812" cy="630812"/>
              </a:xfrm>
              <a:prstGeom prst="donut">
                <a:avLst>
                  <a:gd name="adj" fmla="val 14337"/>
                </a:avLst>
              </a:pr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4" name="フリーフォーム 803"/>
              <p:cNvSpPr/>
              <p:nvPr/>
            </p:nvSpPr>
            <p:spPr>
              <a:xfrm>
                <a:off x="5388864" y="4742688"/>
                <a:ext cx="664464" cy="91440"/>
              </a:xfrm>
              <a:custGeom>
                <a:avLst/>
                <a:gdLst>
                  <a:gd name="connsiteX0" fmla="*/ 0 w 664464"/>
                  <a:gd name="connsiteY0" fmla="*/ 0 h 91440"/>
                  <a:gd name="connsiteX1" fmla="*/ 664464 w 664464"/>
                  <a:gd name="connsiteY1" fmla="*/ 0 h 91440"/>
                  <a:gd name="connsiteX2" fmla="*/ 664464 w 664464"/>
                  <a:gd name="connsiteY2" fmla="*/ 91440 h 91440"/>
                  <a:gd name="connsiteX3" fmla="*/ 0 w 664464"/>
                  <a:gd name="connsiteY3" fmla="*/ 91440 h 91440"/>
                  <a:gd name="connsiteX4" fmla="*/ 48768 w 664464"/>
                  <a:gd name="connsiteY4" fmla="*/ 54864 h 91440"/>
                  <a:gd name="connsiteX5" fmla="*/ 0 w 664464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4464" h="91440">
                    <a:moveTo>
                      <a:pt x="0" y="0"/>
                    </a:moveTo>
                    <a:lnTo>
                      <a:pt x="664464" y="0"/>
                    </a:lnTo>
                    <a:lnTo>
                      <a:pt x="664464" y="91440"/>
                    </a:lnTo>
                    <a:lnTo>
                      <a:pt x="0" y="91440"/>
                    </a:lnTo>
                    <a:lnTo>
                      <a:pt x="48768" y="5486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5" name="フリーフォーム 804"/>
              <p:cNvSpPr/>
              <p:nvPr/>
            </p:nvSpPr>
            <p:spPr>
              <a:xfrm>
                <a:off x="5315712" y="4620768"/>
                <a:ext cx="85344" cy="73152"/>
              </a:xfrm>
              <a:custGeom>
                <a:avLst/>
                <a:gdLst>
                  <a:gd name="connsiteX0" fmla="*/ 24384 w 85344"/>
                  <a:gd name="connsiteY0" fmla="*/ 0 h 73152"/>
                  <a:gd name="connsiteX1" fmla="*/ 0 w 85344"/>
                  <a:gd name="connsiteY1" fmla="*/ 54864 h 73152"/>
                  <a:gd name="connsiteX2" fmla="*/ 67056 w 85344"/>
                  <a:gd name="connsiteY2" fmla="*/ 73152 h 73152"/>
                  <a:gd name="connsiteX3" fmla="*/ 85344 w 85344"/>
                  <a:gd name="connsiteY3" fmla="*/ 12192 h 73152"/>
                  <a:gd name="connsiteX4" fmla="*/ 24384 w 85344"/>
                  <a:gd name="connsiteY4" fmla="*/ 0 h 73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73152">
                    <a:moveTo>
                      <a:pt x="24384" y="0"/>
                    </a:moveTo>
                    <a:lnTo>
                      <a:pt x="0" y="54864"/>
                    </a:lnTo>
                    <a:lnTo>
                      <a:pt x="67056" y="73152"/>
                    </a:lnTo>
                    <a:lnTo>
                      <a:pt x="85344" y="12192"/>
                    </a:lnTo>
                    <a:lnTo>
                      <a:pt x="24384" y="0"/>
                    </a:lnTo>
                    <a:close/>
                  </a:path>
                </a:pathLst>
              </a:cu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6" name="フリーフォーム 805"/>
              <p:cNvSpPr/>
              <p:nvPr/>
            </p:nvSpPr>
            <p:spPr>
              <a:xfrm>
                <a:off x="5285232" y="4876800"/>
                <a:ext cx="79248" cy="85344"/>
              </a:xfrm>
              <a:custGeom>
                <a:avLst/>
                <a:gdLst>
                  <a:gd name="connsiteX0" fmla="*/ 0 w 79248"/>
                  <a:gd name="connsiteY0" fmla="*/ 0 h 85344"/>
                  <a:gd name="connsiteX1" fmla="*/ 18288 w 79248"/>
                  <a:gd name="connsiteY1" fmla="*/ 48768 h 85344"/>
                  <a:gd name="connsiteX2" fmla="*/ 0 w 79248"/>
                  <a:gd name="connsiteY2" fmla="*/ 85344 h 85344"/>
                  <a:gd name="connsiteX3" fmla="*/ 79248 w 79248"/>
                  <a:gd name="connsiteY3" fmla="*/ 67056 h 85344"/>
                  <a:gd name="connsiteX4" fmla="*/ 60960 w 79248"/>
                  <a:gd name="connsiteY4" fmla="*/ 18288 h 85344"/>
                  <a:gd name="connsiteX5" fmla="*/ 0 w 79248"/>
                  <a:gd name="connsiteY5" fmla="*/ 0 h 8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248" h="85344">
                    <a:moveTo>
                      <a:pt x="0" y="0"/>
                    </a:moveTo>
                    <a:lnTo>
                      <a:pt x="18288" y="48768"/>
                    </a:lnTo>
                    <a:lnTo>
                      <a:pt x="0" y="85344"/>
                    </a:lnTo>
                    <a:lnTo>
                      <a:pt x="79248" y="67056"/>
                    </a:lnTo>
                    <a:lnTo>
                      <a:pt x="60960" y="1828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07" name="グループ化 806"/>
              <p:cNvGrpSpPr/>
              <p:nvPr/>
            </p:nvGrpSpPr>
            <p:grpSpPr>
              <a:xfrm rot="19800000">
                <a:off x="4514462" y="4938522"/>
                <a:ext cx="847344" cy="237744"/>
                <a:chOff x="4431792" y="4724400"/>
                <a:chExt cx="847344" cy="237744"/>
              </a:xfrm>
              <a:grpFill/>
            </p:grpSpPr>
            <p:sp>
              <p:nvSpPr>
                <p:cNvPr id="808" name="正方形/長方形 807"/>
                <p:cNvSpPr/>
                <p:nvPr/>
              </p:nvSpPr>
              <p:spPr>
                <a:xfrm>
                  <a:off x="4480710" y="4788408"/>
                  <a:ext cx="97836" cy="17373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9" name="正方形/長方形 808"/>
                <p:cNvSpPr/>
                <p:nvPr/>
              </p:nvSpPr>
              <p:spPr>
                <a:xfrm>
                  <a:off x="4633110" y="4788408"/>
                  <a:ext cx="97836" cy="17373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0" name="フリーフォーム 809"/>
                <p:cNvSpPr/>
                <p:nvPr/>
              </p:nvSpPr>
              <p:spPr>
                <a:xfrm>
                  <a:off x="4431792" y="4724400"/>
                  <a:ext cx="847344" cy="85344"/>
                </a:xfrm>
                <a:custGeom>
                  <a:avLst/>
                  <a:gdLst>
                    <a:gd name="connsiteX0" fmla="*/ 829056 w 847344"/>
                    <a:gd name="connsiteY0" fmla="*/ 0 h 85344"/>
                    <a:gd name="connsiteX1" fmla="*/ 0 w 847344"/>
                    <a:gd name="connsiteY1" fmla="*/ 0 h 85344"/>
                    <a:gd name="connsiteX2" fmla="*/ 0 w 847344"/>
                    <a:gd name="connsiteY2" fmla="*/ 85344 h 85344"/>
                    <a:gd name="connsiteX3" fmla="*/ 798576 w 847344"/>
                    <a:gd name="connsiteY3" fmla="*/ 85344 h 85344"/>
                    <a:gd name="connsiteX4" fmla="*/ 847344 w 847344"/>
                    <a:gd name="connsiteY4" fmla="*/ 60960 h 85344"/>
                    <a:gd name="connsiteX5" fmla="*/ 829056 w 847344"/>
                    <a:gd name="connsiteY5" fmla="*/ 0 h 85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7344" h="85344">
                      <a:moveTo>
                        <a:pt x="829056" y="0"/>
                      </a:moveTo>
                      <a:lnTo>
                        <a:pt x="0" y="0"/>
                      </a:lnTo>
                      <a:lnTo>
                        <a:pt x="0" y="85344"/>
                      </a:lnTo>
                      <a:lnTo>
                        <a:pt x="798576" y="85344"/>
                      </a:lnTo>
                      <a:lnTo>
                        <a:pt x="847344" y="60960"/>
                      </a:lnTo>
                      <a:lnTo>
                        <a:pt x="829056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811" name="グループ化 810"/>
          <p:cNvGrpSpPr/>
          <p:nvPr/>
        </p:nvGrpSpPr>
        <p:grpSpPr>
          <a:xfrm>
            <a:off x="7911068" y="4734145"/>
            <a:ext cx="1501563" cy="1655919"/>
            <a:chOff x="7807056" y="2574963"/>
            <a:chExt cx="1501563" cy="1655919"/>
          </a:xfrm>
        </p:grpSpPr>
        <p:sp>
          <p:nvSpPr>
            <p:cNvPr id="812" name="ドーナツ 811"/>
            <p:cNvSpPr/>
            <p:nvPr/>
          </p:nvSpPr>
          <p:spPr>
            <a:xfrm>
              <a:off x="7980042" y="2574963"/>
              <a:ext cx="806156" cy="806156"/>
            </a:xfrm>
            <a:prstGeom prst="donut">
              <a:avLst>
                <a:gd name="adj" fmla="val 10684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81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13" name="正方形/長方形 812"/>
            <p:cNvSpPr/>
            <p:nvPr/>
          </p:nvSpPr>
          <p:spPr>
            <a:xfrm>
              <a:off x="7807056" y="2941023"/>
              <a:ext cx="1152128" cy="848017"/>
            </a:xfrm>
            <a:prstGeom prst="rect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81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14" name="円/楕円 813"/>
            <p:cNvSpPr/>
            <p:nvPr/>
          </p:nvSpPr>
          <p:spPr>
            <a:xfrm>
              <a:off x="8253710" y="3122298"/>
              <a:ext cx="258821" cy="258821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15" name="台形 814"/>
            <p:cNvSpPr/>
            <p:nvPr/>
          </p:nvSpPr>
          <p:spPr>
            <a:xfrm>
              <a:off x="8311112" y="3365031"/>
              <a:ext cx="144016" cy="216194"/>
            </a:xfrm>
            <a:prstGeom prst="trapezoid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16" name="AutoShape 169"/>
            <p:cNvSpPr>
              <a:spLocks noChangeArrowheads="1"/>
            </p:cNvSpPr>
            <p:nvPr/>
          </p:nvSpPr>
          <p:spPr bwMode="auto">
            <a:xfrm>
              <a:off x="8648128" y="3093192"/>
              <a:ext cx="588287" cy="588287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817" name="グループ化 816"/>
            <p:cNvGrpSpPr/>
            <p:nvPr/>
          </p:nvGrpSpPr>
          <p:grpSpPr>
            <a:xfrm rot="2700000">
              <a:off x="8351653" y="3273915"/>
              <a:ext cx="1429512" cy="484421"/>
              <a:chOff x="4514462" y="4473002"/>
              <a:chExt cx="2075314" cy="703264"/>
            </a:xfrm>
            <a:solidFill>
              <a:sysClr val="windowText" lastClr="000000"/>
            </a:solidFill>
          </p:grpSpPr>
          <p:sp>
            <p:nvSpPr>
              <p:cNvPr id="818" name="ドーナツ 817"/>
              <p:cNvSpPr/>
              <p:nvPr/>
            </p:nvSpPr>
            <p:spPr>
              <a:xfrm>
                <a:off x="5958964" y="4473002"/>
                <a:ext cx="630812" cy="630812"/>
              </a:xfrm>
              <a:prstGeom prst="donut">
                <a:avLst>
                  <a:gd name="adj" fmla="val 14337"/>
                </a:avLst>
              </a:prstGeom>
              <a:gradFill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9" name="フリーフォーム 818"/>
              <p:cNvSpPr/>
              <p:nvPr/>
            </p:nvSpPr>
            <p:spPr>
              <a:xfrm>
                <a:off x="5388864" y="4742688"/>
                <a:ext cx="664464" cy="91440"/>
              </a:xfrm>
              <a:custGeom>
                <a:avLst/>
                <a:gdLst>
                  <a:gd name="connsiteX0" fmla="*/ 0 w 664464"/>
                  <a:gd name="connsiteY0" fmla="*/ 0 h 91440"/>
                  <a:gd name="connsiteX1" fmla="*/ 664464 w 664464"/>
                  <a:gd name="connsiteY1" fmla="*/ 0 h 91440"/>
                  <a:gd name="connsiteX2" fmla="*/ 664464 w 664464"/>
                  <a:gd name="connsiteY2" fmla="*/ 91440 h 91440"/>
                  <a:gd name="connsiteX3" fmla="*/ 0 w 664464"/>
                  <a:gd name="connsiteY3" fmla="*/ 91440 h 91440"/>
                  <a:gd name="connsiteX4" fmla="*/ 48768 w 664464"/>
                  <a:gd name="connsiteY4" fmla="*/ 54864 h 91440"/>
                  <a:gd name="connsiteX5" fmla="*/ 0 w 664464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4464" h="91440">
                    <a:moveTo>
                      <a:pt x="0" y="0"/>
                    </a:moveTo>
                    <a:lnTo>
                      <a:pt x="664464" y="0"/>
                    </a:lnTo>
                    <a:lnTo>
                      <a:pt x="664464" y="91440"/>
                    </a:lnTo>
                    <a:lnTo>
                      <a:pt x="0" y="91440"/>
                    </a:lnTo>
                    <a:lnTo>
                      <a:pt x="48768" y="5486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20" name="フリーフォーム 819"/>
              <p:cNvSpPr/>
              <p:nvPr/>
            </p:nvSpPr>
            <p:spPr>
              <a:xfrm>
                <a:off x="5315712" y="4620768"/>
                <a:ext cx="85344" cy="73152"/>
              </a:xfrm>
              <a:custGeom>
                <a:avLst/>
                <a:gdLst>
                  <a:gd name="connsiteX0" fmla="*/ 24384 w 85344"/>
                  <a:gd name="connsiteY0" fmla="*/ 0 h 73152"/>
                  <a:gd name="connsiteX1" fmla="*/ 0 w 85344"/>
                  <a:gd name="connsiteY1" fmla="*/ 54864 h 73152"/>
                  <a:gd name="connsiteX2" fmla="*/ 67056 w 85344"/>
                  <a:gd name="connsiteY2" fmla="*/ 73152 h 73152"/>
                  <a:gd name="connsiteX3" fmla="*/ 85344 w 85344"/>
                  <a:gd name="connsiteY3" fmla="*/ 12192 h 73152"/>
                  <a:gd name="connsiteX4" fmla="*/ 24384 w 85344"/>
                  <a:gd name="connsiteY4" fmla="*/ 0 h 73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73152">
                    <a:moveTo>
                      <a:pt x="24384" y="0"/>
                    </a:moveTo>
                    <a:lnTo>
                      <a:pt x="0" y="54864"/>
                    </a:lnTo>
                    <a:lnTo>
                      <a:pt x="67056" y="73152"/>
                    </a:lnTo>
                    <a:lnTo>
                      <a:pt x="85344" y="12192"/>
                    </a:lnTo>
                    <a:lnTo>
                      <a:pt x="24384" y="0"/>
                    </a:lnTo>
                    <a:close/>
                  </a:path>
                </a:pathLst>
              </a:custGeom>
              <a:gradFill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21" name="フリーフォーム 820"/>
              <p:cNvSpPr/>
              <p:nvPr/>
            </p:nvSpPr>
            <p:spPr>
              <a:xfrm>
                <a:off x="5285232" y="4876800"/>
                <a:ext cx="79248" cy="85344"/>
              </a:xfrm>
              <a:custGeom>
                <a:avLst/>
                <a:gdLst>
                  <a:gd name="connsiteX0" fmla="*/ 0 w 79248"/>
                  <a:gd name="connsiteY0" fmla="*/ 0 h 85344"/>
                  <a:gd name="connsiteX1" fmla="*/ 18288 w 79248"/>
                  <a:gd name="connsiteY1" fmla="*/ 48768 h 85344"/>
                  <a:gd name="connsiteX2" fmla="*/ 0 w 79248"/>
                  <a:gd name="connsiteY2" fmla="*/ 85344 h 85344"/>
                  <a:gd name="connsiteX3" fmla="*/ 79248 w 79248"/>
                  <a:gd name="connsiteY3" fmla="*/ 67056 h 85344"/>
                  <a:gd name="connsiteX4" fmla="*/ 60960 w 79248"/>
                  <a:gd name="connsiteY4" fmla="*/ 18288 h 85344"/>
                  <a:gd name="connsiteX5" fmla="*/ 0 w 79248"/>
                  <a:gd name="connsiteY5" fmla="*/ 0 h 8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248" h="85344">
                    <a:moveTo>
                      <a:pt x="0" y="0"/>
                    </a:moveTo>
                    <a:lnTo>
                      <a:pt x="18288" y="48768"/>
                    </a:lnTo>
                    <a:lnTo>
                      <a:pt x="0" y="85344"/>
                    </a:lnTo>
                    <a:lnTo>
                      <a:pt x="79248" y="67056"/>
                    </a:lnTo>
                    <a:lnTo>
                      <a:pt x="60960" y="1828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22" name="グループ化 821"/>
              <p:cNvGrpSpPr/>
              <p:nvPr/>
            </p:nvGrpSpPr>
            <p:grpSpPr>
              <a:xfrm rot="19800000">
                <a:off x="4514462" y="4938522"/>
                <a:ext cx="847344" cy="237744"/>
                <a:chOff x="4431792" y="4724400"/>
                <a:chExt cx="847344" cy="237744"/>
              </a:xfrm>
              <a:grpFill/>
            </p:grpSpPr>
            <p:sp>
              <p:nvSpPr>
                <p:cNvPr id="823" name="正方形/長方形 822"/>
                <p:cNvSpPr/>
                <p:nvPr/>
              </p:nvSpPr>
              <p:spPr>
                <a:xfrm>
                  <a:off x="4480710" y="4788408"/>
                  <a:ext cx="97836" cy="173736"/>
                </a:xfrm>
                <a:prstGeom prst="rect">
                  <a:avLst/>
                </a:prstGeom>
                <a:gradFill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4" name="正方形/長方形 823"/>
                <p:cNvSpPr/>
                <p:nvPr/>
              </p:nvSpPr>
              <p:spPr>
                <a:xfrm>
                  <a:off x="4633110" y="4788408"/>
                  <a:ext cx="97836" cy="173736"/>
                </a:xfrm>
                <a:prstGeom prst="rect">
                  <a:avLst/>
                </a:prstGeom>
                <a:gradFill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5" name="フリーフォーム 824"/>
                <p:cNvSpPr/>
                <p:nvPr/>
              </p:nvSpPr>
              <p:spPr>
                <a:xfrm>
                  <a:off x="4431792" y="4724400"/>
                  <a:ext cx="847344" cy="85344"/>
                </a:xfrm>
                <a:custGeom>
                  <a:avLst/>
                  <a:gdLst>
                    <a:gd name="connsiteX0" fmla="*/ 829056 w 847344"/>
                    <a:gd name="connsiteY0" fmla="*/ 0 h 85344"/>
                    <a:gd name="connsiteX1" fmla="*/ 0 w 847344"/>
                    <a:gd name="connsiteY1" fmla="*/ 0 h 85344"/>
                    <a:gd name="connsiteX2" fmla="*/ 0 w 847344"/>
                    <a:gd name="connsiteY2" fmla="*/ 85344 h 85344"/>
                    <a:gd name="connsiteX3" fmla="*/ 798576 w 847344"/>
                    <a:gd name="connsiteY3" fmla="*/ 85344 h 85344"/>
                    <a:gd name="connsiteX4" fmla="*/ 847344 w 847344"/>
                    <a:gd name="connsiteY4" fmla="*/ 60960 h 85344"/>
                    <a:gd name="connsiteX5" fmla="*/ 829056 w 847344"/>
                    <a:gd name="connsiteY5" fmla="*/ 0 h 85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7344" h="85344">
                      <a:moveTo>
                        <a:pt x="829056" y="0"/>
                      </a:moveTo>
                      <a:lnTo>
                        <a:pt x="0" y="0"/>
                      </a:lnTo>
                      <a:lnTo>
                        <a:pt x="0" y="85344"/>
                      </a:lnTo>
                      <a:lnTo>
                        <a:pt x="798576" y="85344"/>
                      </a:lnTo>
                      <a:lnTo>
                        <a:pt x="847344" y="60960"/>
                      </a:lnTo>
                      <a:lnTo>
                        <a:pt x="829056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826" name="グループ化 825"/>
          <p:cNvGrpSpPr/>
          <p:nvPr/>
        </p:nvGrpSpPr>
        <p:grpSpPr>
          <a:xfrm>
            <a:off x="2282428" y="4734145"/>
            <a:ext cx="1501563" cy="1655919"/>
            <a:chOff x="7807056" y="2574963"/>
            <a:chExt cx="1501563" cy="1655919"/>
          </a:xfrm>
        </p:grpSpPr>
        <p:sp>
          <p:nvSpPr>
            <p:cNvPr id="827" name="ドーナツ 826"/>
            <p:cNvSpPr/>
            <p:nvPr/>
          </p:nvSpPr>
          <p:spPr>
            <a:xfrm>
              <a:off x="7980042" y="2574963"/>
              <a:ext cx="806156" cy="806156"/>
            </a:xfrm>
            <a:prstGeom prst="donut">
              <a:avLst>
                <a:gd name="adj" fmla="val 10684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28" name="正方形/長方形 827"/>
            <p:cNvSpPr/>
            <p:nvPr/>
          </p:nvSpPr>
          <p:spPr>
            <a:xfrm>
              <a:off x="7807056" y="2941023"/>
              <a:ext cx="1152128" cy="8480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29" name="円/楕円 828"/>
            <p:cNvSpPr/>
            <p:nvPr/>
          </p:nvSpPr>
          <p:spPr>
            <a:xfrm>
              <a:off x="8253710" y="3122298"/>
              <a:ext cx="258821" cy="258821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30" name="台形 829"/>
            <p:cNvSpPr/>
            <p:nvPr/>
          </p:nvSpPr>
          <p:spPr>
            <a:xfrm>
              <a:off x="8311112" y="3365031"/>
              <a:ext cx="144016" cy="216194"/>
            </a:xfrm>
            <a:prstGeom prst="trapezoid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31" name="AutoShape 169"/>
            <p:cNvSpPr>
              <a:spLocks noChangeArrowheads="1"/>
            </p:cNvSpPr>
            <p:nvPr/>
          </p:nvSpPr>
          <p:spPr bwMode="auto">
            <a:xfrm>
              <a:off x="8648128" y="3093192"/>
              <a:ext cx="588287" cy="588287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832" name="グループ化 831"/>
            <p:cNvGrpSpPr/>
            <p:nvPr/>
          </p:nvGrpSpPr>
          <p:grpSpPr>
            <a:xfrm rot="2700000">
              <a:off x="8351653" y="3273915"/>
              <a:ext cx="1429512" cy="484421"/>
              <a:chOff x="4514462" y="4473002"/>
              <a:chExt cx="2075314" cy="703264"/>
            </a:xfrm>
            <a:solidFill>
              <a:sysClr val="windowText" lastClr="000000"/>
            </a:solidFill>
          </p:grpSpPr>
          <p:sp>
            <p:nvSpPr>
              <p:cNvPr id="833" name="ドーナツ 832"/>
              <p:cNvSpPr/>
              <p:nvPr/>
            </p:nvSpPr>
            <p:spPr>
              <a:xfrm>
                <a:off x="5958964" y="4473002"/>
                <a:ext cx="630812" cy="630812"/>
              </a:xfrm>
              <a:prstGeom prst="donut">
                <a:avLst>
                  <a:gd name="adj" fmla="val 14337"/>
                </a:avLst>
              </a:pr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4" name="フリーフォーム 833"/>
              <p:cNvSpPr/>
              <p:nvPr/>
            </p:nvSpPr>
            <p:spPr>
              <a:xfrm>
                <a:off x="5388864" y="4742688"/>
                <a:ext cx="664464" cy="91440"/>
              </a:xfrm>
              <a:custGeom>
                <a:avLst/>
                <a:gdLst>
                  <a:gd name="connsiteX0" fmla="*/ 0 w 664464"/>
                  <a:gd name="connsiteY0" fmla="*/ 0 h 91440"/>
                  <a:gd name="connsiteX1" fmla="*/ 664464 w 664464"/>
                  <a:gd name="connsiteY1" fmla="*/ 0 h 91440"/>
                  <a:gd name="connsiteX2" fmla="*/ 664464 w 664464"/>
                  <a:gd name="connsiteY2" fmla="*/ 91440 h 91440"/>
                  <a:gd name="connsiteX3" fmla="*/ 0 w 664464"/>
                  <a:gd name="connsiteY3" fmla="*/ 91440 h 91440"/>
                  <a:gd name="connsiteX4" fmla="*/ 48768 w 664464"/>
                  <a:gd name="connsiteY4" fmla="*/ 54864 h 91440"/>
                  <a:gd name="connsiteX5" fmla="*/ 0 w 664464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4464" h="91440">
                    <a:moveTo>
                      <a:pt x="0" y="0"/>
                    </a:moveTo>
                    <a:lnTo>
                      <a:pt x="664464" y="0"/>
                    </a:lnTo>
                    <a:lnTo>
                      <a:pt x="664464" y="91440"/>
                    </a:lnTo>
                    <a:lnTo>
                      <a:pt x="0" y="91440"/>
                    </a:lnTo>
                    <a:lnTo>
                      <a:pt x="48768" y="548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5" name="フリーフォーム 834"/>
              <p:cNvSpPr/>
              <p:nvPr/>
            </p:nvSpPr>
            <p:spPr>
              <a:xfrm>
                <a:off x="5315712" y="4620768"/>
                <a:ext cx="85344" cy="73152"/>
              </a:xfrm>
              <a:custGeom>
                <a:avLst/>
                <a:gdLst>
                  <a:gd name="connsiteX0" fmla="*/ 24384 w 85344"/>
                  <a:gd name="connsiteY0" fmla="*/ 0 h 73152"/>
                  <a:gd name="connsiteX1" fmla="*/ 0 w 85344"/>
                  <a:gd name="connsiteY1" fmla="*/ 54864 h 73152"/>
                  <a:gd name="connsiteX2" fmla="*/ 67056 w 85344"/>
                  <a:gd name="connsiteY2" fmla="*/ 73152 h 73152"/>
                  <a:gd name="connsiteX3" fmla="*/ 85344 w 85344"/>
                  <a:gd name="connsiteY3" fmla="*/ 12192 h 73152"/>
                  <a:gd name="connsiteX4" fmla="*/ 24384 w 85344"/>
                  <a:gd name="connsiteY4" fmla="*/ 0 h 73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73152">
                    <a:moveTo>
                      <a:pt x="24384" y="0"/>
                    </a:moveTo>
                    <a:lnTo>
                      <a:pt x="0" y="54864"/>
                    </a:lnTo>
                    <a:lnTo>
                      <a:pt x="67056" y="73152"/>
                    </a:lnTo>
                    <a:lnTo>
                      <a:pt x="85344" y="12192"/>
                    </a:lnTo>
                    <a:lnTo>
                      <a:pt x="24384" y="0"/>
                    </a:lnTo>
                    <a:close/>
                  </a:path>
                </a:pathLst>
              </a:cu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6" name="フリーフォーム 835"/>
              <p:cNvSpPr/>
              <p:nvPr/>
            </p:nvSpPr>
            <p:spPr>
              <a:xfrm>
                <a:off x="5285232" y="4876800"/>
                <a:ext cx="79248" cy="85344"/>
              </a:xfrm>
              <a:custGeom>
                <a:avLst/>
                <a:gdLst>
                  <a:gd name="connsiteX0" fmla="*/ 0 w 79248"/>
                  <a:gd name="connsiteY0" fmla="*/ 0 h 85344"/>
                  <a:gd name="connsiteX1" fmla="*/ 18288 w 79248"/>
                  <a:gd name="connsiteY1" fmla="*/ 48768 h 85344"/>
                  <a:gd name="connsiteX2" fmla="*/ 0 w 79248"/>
                  <a:gd name="connsiteY2" fmla="*/ 85344 h 85344"/>
                  <a:gd name="connsiteX3" fmla="*/ 79248 w 79248"/>
                  <a:gd name="connsiteY3" fmla="*/ 67056 h 85344"/>
                  <a:gd name="connsiteX4" fmla="*/ 60960 w 79248"/>
                  <a:gd name="connsiteY4" fmla="*/ 18288 h 85344"/>
                  <a:gd name="connsiteX5" fmla="*/ 0 w 79248"/>
                  <a:gd name="connsiteY5" fmla="*/ 0 h 8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248" h="85344">
                    <a:moveTo>
                      <a:pt x="0" y="0"/>
                    </a:moveTo>
                    <a:lnTo>
                      <a:pt x="18288" y="48768"/>
                    </a:lnTo>
                    <a:lnTo>
                      <a:pt x="0" y="85344"/>
                    </a:lnTo>
                    <a:lnTo>
                      <a:pt x="79248" y="67056"/>
                    </a:lnTo>
                    <a:lnTo>
                      <a:pt x="60960" y="182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37" name="グループ化 836"/>
              <p:cNvGrpSpPr/>
              <p:nvPr/>
            </p:nvGrpSpPr>
            <p:grpSpPr>
              <a:xfrm rot="19800000">
                <a:off x="4514462" y="4938522"/>
                <a:ext cx="847344" cy="237744"/>
                <a:chOff x="4431792" y="4724400"/>
                <a:chExt cx="847344" cy="237744"/>
              </a:xfrm>
              <a:grpFill/>
            </p:grpSpPr>
            <p:sp>
              <p:nvSpPr>
                <p:cNvPr id="838" name="正方形/長方形 837"/>
                <p:cNvSpPr/>
                <p:nvPr/>
              </p:nvSpPr>
              <p:spPr>
                <a:xfrm>
                  <a:off x="4480710" y="4788408"/>
                  <a:ext cx="97836" cy="173736"/>
                </a:xfrm>
                <a:prstGeom prst="rect">
                  <a:avLst/>
                </a:pr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9" name="正方形/長方形 838"/>
                <p:cNvSpPr/>
                <p:nvPr/>
              </p:nvSpPr>
              <p:spPr>
                <a:xfrm>
                  <a:off x="4633110" y="4788408"/>
                  <a:ext cx="97836" cy="173736"/>
                </a:xfrm>
                <a:prstGeom prst="rect">
                  <a:avLst/>
                </a:pr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0" name="フリーフォーム 839"/>
                <p:cNvSpPr/>
                <p:nvPr/>
              </p:nvSpPr>
              <p:spPr>
                <a:xfrm>
                  <a:off x="4431792" y="4724400"/>
                  <a:ext cx="847344" cy="85344"/>
                </a:xfrm>
                <a:custGeom>
                  <a:avLst/>
                  <a:gdLst>
                    <a:gd name="connsiteX0" fmla="*/ 829056 w 847344"/>
                    <a:gd name="connsiteY0" fmla="*/ 0 h 85344"/>
                    <a:gd name="connsiteX1" fmla="*/ 0 w 847344"/>
                    <a:gd name="connsiteY1" fmla="*/ 0 h 85344"/>
                    <a:gd name="connsiteX2" fmla="*/ 0 w 847344"/>
                    <a:gd name="connsiteY2" fmla="*/ 85344 h 85344"/>
                    <a:gd name="connsiteX3" fmla="*/ 798576 w 847344"/>
                    <a:gd name="connsiteY3" fmla="*/ 85344 h 85344"/>
                    <a:gd name="connsiteX4" fmla="*/ 847344 w 847344"/>
                    <a:gd name="connsiteY4" fmla="*/ 60960 h 85344"/>
                    <a:gd name="connsiteX5" fmla="*/ 829056 w 847344"/>
                    <a:gd name="connsiteY5" fmla="*/ 0 h 85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7344" h="85344">
                      <a:moveTo>
                        <a:pt x="829056" y="0"/>
                      </a:moveTo>
                      <a:lnTo>
                        <a:pt x="0" y="0"/>
                      </a:lnTo>
                      <a:lnTo>
                        <a:pt x="0" y="85344"/>
                      </a:lnTo>
                      <a:lnTo>
                        <a:pt x="798576" y="85344"/>
                      </a:lnTo>
                      <a:lnTo>
                        <a:pt x="847344" y="60960"/>
                      </a:lnTo>
                      <a:lnTo>
                        <a:pt x="829056" y="0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841" name="グループ化 840"/>
          <p:cNvGrpSpPr/>
          <p:nvPr/>
        </p:nvGrpSpPr>
        <p:grpSpPr>
          <a:xfrm>
            <a:off x="4172188" y="4734145"/>
            <a:ext cx="1501563" cy="1655919"/>
            <a:chOff x="7807056" y="2574963"/>
            <a:chExt cx="1501563" cy="1655919"/>
          </a:xfrm>
        </p:grpSpPr>
        <p:sp>
          <p:nvSpPr>
            <p:cNvPr id="842" name="ドーナツ 841"/>
            <p:cNvSpPr/>
            <p:nvPr/>
          </p:nvSpPr>
          <p:spPr>
            <a:xfrm>
              <a:off x="7980042" y="2574963"/>
              <a:ext cx="806156" cy="806156"/>
            </a:xfrm>
            <a:prstGeom prst="donut">
              <a:avLst>
                <a:gd name="adj" fmla="val 10684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43" name="正方形/長方形 842"/>
            <p:cNvSpPr/>
            <p:nvPr/>
          </p:nvSpPr>
          <p:spPr>
            <a:xfrm>
              <a:off x="7807056" y="2941023"/>
              <a:ext cx="1152128" cy="84801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44" name="円/楕円 843"/>
            <p:cNvSpPr/>
            <p:nvPr/>
          </p:nvSpPr>
          <p:spPr>
            <a:xfrm>
              <a:off x="8253710" y="3122298"/>
              <a:ext cx="258821" cy="258821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45" name="台形 844"/>
            <p:cNvSpPr/>
            <p:nvPr/>
          </p:nvSpPr>
          <p:spPr>
            <a:xfrm>
              <a:off x="8311112" y="3365031"/>
              <a:ext cx="144016" cy="216194"/>
            </a:xfrm>
            <a:prstGeom prst="trapezoid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46" name="AutoShape 169"/>
            <p:cNvSpPr>
              <a:spLocks noChangeArrowheads="1"/>
            </p:cNvSpPr>
            <p:nvPr/>
          </p:nvSpPr>
          <p:spPr bwMode="auto">
            <a:xfrm>
              <a:off x="8648128" y="3093192"/>
              <a:ext cx="588287" cy="588287"/>
            </a:xfrm>
            <a:prstGeom prst="star16">
              <a:avLst>
                <a:gd name="adj" fmla="val 375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847" name="グループ化 846"/>
            <p:cNvGrpSpPr/>
            <p:nvPr/>
          </p:nvGrpSpPr>
          <p:grpSpPr>
            <a:xfrm rot="2700000">
              <a:off x="8351653" y="3273915"/>
              <a:ext cx="1429512" cy="484421"/>
              <a:chOff x="4514462" y="4473002"/>
              <a:chExt cx="2075314" cy="703264"/>
            </a:xfrm>
            <a:solidFill>
              <a:sysClr val="windowText" lastClr="000000"/>
            </a:solidFill>
          </p:grpSpPr>
          <p:sp>
            <p:nvSpPr>
              <p:cNvPr id="848" name="ドーナツ 847"/>
              <p:cNvSpPr/>
              <p:nvPr/>
            </p:nvSpPr>
            <p:spPr>
              <a:xfrm>
                <a:off x="5958964" y="4473002"/>
                <a:ext cx="630812" cy="630812"/>
              </a:xfrm>
              <a:prstGeom prst="donut">
                <a:avLst>
                  <a:gd name="adj" fmla="val 14337"/>
                </a:avLst>
              </a:pr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49" name="フリーフォーム 848"/>
              <p:cNvSpPr/>
              <p:nvPr/>
            </p:nvSpPr>
            <p:spPr>
              <a:xfrm>
                <a:off x="5388864" y="4742688"/>
                <a:ext cx="664464" cy="91440"/>
              </a:xfrm>
              <a:custGeom>
                <a:avLst/>
                <a:gdLst>
                  <a:gd name="connsiteX0" fmla="*/ 0 w 664464"/>
                  <a:gd name="connsiteY0" fmla="*/ 0 h 91440"/>
                  <a:gd name="connsiteX1" fmla="*/ 664464 w 664464"/>
                  <a:gd name="connsiteY1" fmla="*/ 0 h 91440"/>
                  <a:gd name="connsiteX2" fmla="*/ 664464 w 664464"/>
                  <a:gd name="connsiteY2" fmla="*/ 91440 h 91440"/>
                  <a:gd name="connsiteX3" fmla="*/ 0 w 664464"/>
                  <a:gd name="connsiteY3" fmla="*/ 91440 h 91440"/>
                  <a:gd name="connsiteX4" fmla="*/ 48768 w 664464"/>
                  <a:gd name="connsiteY4" fmla="*/ 54864 h 91440"/>
                  <a:gd name="connsiteX5" fmla="*/ 0 w 664464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4464" h="91440">
                    <a:moveTo>
                      <a:pt x="0" y="0"/>
                    </a:moveTo>
                    <a:lnTo>
                      <a:pt x="664464" y="0"/>
                    </a:lnTo>
                    <a:lnTo>
                      <a:pt x="664464" y="91440"/>
                    </a:lnTo>
                    <a:lnTo>
                      <a:pt x="0" y="91440"/>
                    </a:lnTo>
                    <a:lnTo>
                      <a:pt x="48768" y="548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0" name="フリーフォーム 849"/>
              <p:cNvSpPr/>
              <p:nvPr/>
            </p:nvSpPr>
            <p:spPr>
              <a:xfrm>
                <a:off x="5315712" y="4620768"/>
                <a:ext cx="85344" cy="73152"/>
              </a:xfrm>
              <a:custGeom>
                <a:avLst/>
                <a:gdLst>
                  <a:gd name="connsiteX0" fmla="*/ 24384 w 85344"/>
                  <a:gd name="connsiteY0" fmla="*/ 0 h 73152"/>
                  <a:gd name="connsiteX1" fmla="*/ 0 w 85344"/>
                  <a:gd name="connsiteY1" fmla="*/ 54864 h 73152"/>
                  <a:gd name="connsiteX2" fmla="*/ 67056 w 85344"/>
                  <a:gd name="connsiteY2" fmla="*/ 73152 h 73152"/>
                  <a:gd name="connsiteX3" fmla="*/ 85344 w 85344"/>
                  <a:gd name="connsiteY3" fmla="*/ 12192 h 73152"/>
                  <a:gd name="connsiteX4" fmla="*/ 24384 w 85344"/>
                  <a:gd name="connsiteY4" fmla="*/ 0 h 73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" h="73152">
                    <a:moveTo>
                      <a:pt x="24384" y="0"/>
                    </a:moveTo>
                    <a:lnTo>
                      <a:pt x="0" y="54864"/>
                    </a:lnTo>
                    <a:lnTo>
                      <a:pt x="67056" y="73152"/>
                    </a:lnTo>
                    <a:lnTo>
                      <a:pt x="85344" y="12192"/>
                    </a:lnTo>
                    <a:lnTo>
                      <a:pt x="24384" y="0"/>
                    </a:lnTo>
                    <a:close/>
                  </a:path>
                </a:pathLst>
              </a:cu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51" name="フリーフォーム 850"/>
              <p:cNvSpPr/>
              <p:nvPr/>
            </p:nvSpPr>
            <p:spPr>
              <a:xfrm>
                <a:off x="5285232" y="4876800"/>
                <a:ext cx="79248" cy="85344"/>
              </a:xfrm>
              <a:custGeom>
                <a:avLst/>
                <a:gdLst>
                  <a:gd name="connsiteX0" fmla="*/ 0 w 79248"/>
                  <a:gd name="connsiteY0" fmla="*/ 0 h 85344"/>
                  <a:gd name="connsiteX1" fmla="*/ 18288 w 79248"/>
                  <a:gd name="connsiteY1" fmla="*/ 48768 h 85344"/>
                  <a:gd name="connsiteX2" fmla="*/ 0 w 79248"/>
                  <a:gd name="connsiteY2" fmla="*/ 85344 h 85344"/>
                  <a:gd name="connsiteX3" fmla="*/ 79248 w 79248"/>
                  <a:gd name="connsiteY3" fmla="*/ 67056 h 85344"/>
                  <a:gd name="connsiteX4" fmla="*/ 60960 w 79248"/>
                  <a:gd name="connsiteY4" fmla="*/ 18288 h 85344"/>
                  <a:gd name="connsiteX5" fmla="*/ 0 w 79248"/>
                  <a:gd name="connsiteY5" fmla="*/ 0 h 8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248" h="85344">
                    <a:moveTo>
                      <a:pt x="0" y="0"/>
                    </a:moveTo>
                    <a:lnTo>
                      <a:pt x="18288" y="48768"/>
                    </a:lnTo>
                    <a:lnTo>
                      <a:pt x="0" y="85344"/>
                    </a:lnTo>
                    <a:lnTo>
                      <a:pt x="79248" y="67056"/>
                    </a:lnTo>
                    <a:lnTo>
                      <a:pt x="60960" y="182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52" name="グループ化 851"/>
              <p:cNvGrpSpPr/>
              <p:nvPr/>
            </p:nvGrpSpPr>
            <p:grpSpPr>
              <a:xfrm rot="19800000">
                <a:off x="4514462" y="4938522"/>
                <a:ext cx="847344" cy="237744"/>
                <a:chOff x="4431792" y="4724400"/>
                <a:chExt cx="847344" cy="237744"/>
              </a:xfrm>
              <a:grpFill/>
            </p:grpSpPr>
            <p:sp>
              <p:nvSpPr>
                <p:cNvPr id="853" name="正方形/長方形 852"/>
                <p:cNvSpPr/>
                <p:nvPr/>
              </p:nvSpPr>
              <p:spPr>
                <a:xfrm>
                  <a:off x="4480710" y="4788408"/>
                  <a:ext cx="97836" cy="173736"/>
                </a:xfrm>
                <a:prstGeom prst="rect">
                  <a:avLst/>
                </a:pr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4" name="正方形/長方形 853"/>
                <p:cNvSpPr/>
                <p:nvPr/>
              </p:nvSpPr>
              <p:spPr>
                <a:xfrm>
                  <a:off x="4633110" y="4788408"/>
                  <a:ext cx="97836" cy="173736"/>
                </a:xfrm>
                <a:prstGeom prst="rect">
                  <a:avLst/>
                </a:pr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5" name="フリーフォーム 854"/>
                <p:cNvSpPr/>
                <p:nvPr/>
              </p:nvSpPr>
              <p:spPr>
                <a:xfrm>
                  <a:off x="4431792" y="4724400"/>
                  <a:ext cx="847344" cy="85344"/>
                </a:xfrm>
                <a:custGeom>
                  <a:avLst/>
                  <a:gdLst>
                    <a:gd name="connsiteX0" fmla="*/ 829056 w 847344"/>
                    <a:gd name="connsiteY0" fmla="*/ 0 h 85344"/>
                    <a:gd name="connsiteX1" fmla="*/ 0 w 847344"/>
                    <a:gd name="connsiteY1" fmla="*/ 0 h 85344"/>
                    <a:gd name="connsiteX2" fmla="*/ 0 w 847344"/>
                    <a:gd name="connsiteY2" fmla="*/ 85344 h 85344"/>
                    <a:gd name="connsiteX3" fmla="*/ 798576 w 847344"/>
                    <a:gd name="connsiteY3" fmla="*/ 85344 h 85344"/>
                    <a:gd name="connsiteX4" fmla="*/ 847344 w 847344"/>
                    <a:gd name="connsiteY4" fmla="*/ 60960 h 85344"/>
                    <a:gd name="connsiteX5" fmla="*/ 829056 w 847344"/>
                    <a:gd name="connsiteY5" fmla="*/ 0 h 85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7344" h="85344">
                      <a:moveTo>
                        <a:pt x="829056" y="0"/>
                      </a:moveTo>
                      <a:lnTo>
                        <a:pt x="0" y="0"/>
                      </a:lnTo>
                      <a:lnTo>
                        <a:pt x="0" y="85344"/>
                      </a:lnTo>
                      <a:lnTo>
                        <a:pt x="798576" y="85344"/>
                      </a:lnTo>
                      <a:lnTo>
                        <a:pt x="847344" y="60960"/>
                      </a:lnTo>
                      <a:lnTo>
                        <a:pt x="829056" y="0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4903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316712" y="1090741"/>
            <a:ext cx="1483392" cy="988110"/>
            <a:chOff x="2316712" y="1090741"/>
            <a:chExt cx="1483392" cy="988110"/>
          </a:xfrm>
        </p:grpSpPr>
        <p:grpSp>
          <p:nvGrpSpPr>
            <p:cNvPr id="293" name="グループ化 292"/>
            <p:cNvGrpSpPr/>
            <p:nvPr/>
          </p:nvGrpSpPr>
          <p:grpSpPr>
            <a:xfrm>
              <a:off x="2316712" y="1090741"/>
              <a:ext cx="1483392" cy="988110"/>
              <a:chOff x="467592" y="1090741"/>
              <a:chExt cx="1483392" cy="988110"/>
            </a:xfrm>
          </p:grpSpPr>
          <p:sp>
            <p:nvSpPr>
              <p:cNvPr id="294" name="角丸四角形 293"/>
              <p:cNvSpPr/>
              <p:nvPr/>
            </p:nvSpPr>
            <p:spPr bwMode="auto">
              <a:xfrm>
                <a:off x="467592" y="1090741"/>
                <a:ext cx="1483392" cy="988110"/>
              </a:xfrm>
              <a:prstGeom prst="roundRect">
                <a:avLst>
                  <a:gd name="adj" fmla="val 6625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二等辺三角形 20"/>
              <p:cNvSpPr/>
              <p:nvPr/>
            </p:nvSpPr>
            <p:spPr bwMode="auto">
              <a:xfrm rot="10800000" flipV="1">
                <a:off x="515412" y="1497870"/>
                <a:ext cx="1389585" cy="513809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二等辺三角形 20"/>
              <p:cNvSpPr/>
              <p:nvPr/>
            </p:nvSpPr>
            <p:spPr bwMode="auto">
              <a:xfrm rot="10800000" flipV="1">
                <a:off x="515412" y="1523270"/>
                <a:ext cx="1389585" cy="513809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二等辺三角形 20"/>
              <p:cNvSpPr/>
              <p:nvPr/>
            </p:nvSpPr>
            <p:spPr bwMode="auto">
              <a:xfrm rot="10800000">
                <a:off x="515412" y="1168123"/>
                <a:ext cx="1389585" cy="710293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二等辺三角形 20"/>
              <p:cNvSpPr/>
              <p:nvPr/>
            </p:nvSpPr>
            <p:spPr bwMode="auto">
              <a:xfrm rot="10800000">
                <a:off x="515412" y="1142723"/>
                <a:ext cx="1389585" cy="710293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6" name="月 285"/>
            <p:cNvSpPr/>
            <p:nvPr/>
          </p:nvSpPr>
          <p:spPr bwMode="auto">
            <a:xfrm rot="16200000">
              <a:off x="2988718" y="1617717"/>
              <a:ext cx="180020" cy="454135"/>
            </a:xfrm>
            <a:prstGeom prst="moon">
              <a:avLst>
                <a:gd name="adj" fmla="val 72575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弦 286"/>
            <p:cNvSpPr/>
            <p:nvPr/>
          </p:nvSpPr>
          <p:spPr bwMode="auto">
            <a:xfrm>
              <a:off x="2622626" y="1305887"/>
              <a:ext cx="270030" cy="270030"/>
            </a:xfrm>
            <a:prstGeom prst="chord">
              <a:avLst>
                <a:gd name="adj1" fmla="val 664328"/>
                <a:gd name="adj2" fmla="val 14150338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弦 287"/>
            <p:cNvSpPr/>
            <p:nvPr/>
          </p:nvSpPr>
          <p:spPr bwMode="auto">
            <a:xfrm flipH="1">
              <a:off x="3264801" y="1305887"/>
              <a:ext cx="270030" cy="270030"/>
            </a:xfrm>
            <a:prstGeom prst="chord">
              <a:avLst>
                <a:gd name="adj1" fmla="val 664328"/>
                <a:gd name="adj2" fmla="val 14150338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弦 298"/>
            <p:cNvSpPr/>
            <p:nvPr/>
          </p:nvSpPr>
          <p:spPr bwMode="auto">
            <a:xfrm>
              <a:off x="2683586" y="1341447"/>
              <a:ext cx="170513" cy="170513"/>
            </a:xfrm>
            <a:prstGeom prst="chord">
              <a:avLst>
                <a:gd name="adj1" fmla="val 664328"/>
                <a:gd name="adj2" fmla="val 1415033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弦 299"/>
            <p:cNvSpPr/>
            <p:nvPr/>
          </p:nvSpPr>
          <p:spPr bwMode="auto">
            <a:xfrm flipH="1">
              <a:off x="3300361" y="1341447"/>
              <a:ext cx="170513" cy="170513"/>
            </a:xfrm>
            <a:prstGeom prst="chord">
              <a:avLst>
                <a:gd name="adj1" fmla="val 664328"/>
                <a:gd name="adj2" fmla="val 1415033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/>
          <p:cNvGrpSpPr/>
          <p:nvPr/>
        </p:nvGrpSpPr>
        <p:grpSpPr>
          <a:xfrm>
            <a:off x="6099506" y="1090741"/>
            <a:ext cx="1483392" cy="988110"/>
            <a:chOff x="4216632" y="1090741"/>
            <a:chExt cx="1483392" cy="988110"/>
          </a:xfrm>
        </p:grpSpPr>
        <p:grpSp>
          <p:nvGrpSpPr>
            <p:cNvPr id="301" name="グループ化 300"/>
            <p:cNvGrpSpPr/>
            <p:nvPr/>
          </p:nvGrpSpPr>
          <p:grpSpPr>
            <a:xfrm>
              <a:off x="4216632" y="1090741"/>
              <a:ext cx="1483392" cy="988110"/>
              <a:chOff x="467592" y="1090741"/>
              <a:chExt cx="1483392" cy="988110"/>
            </a:xfrm>
          </p:grpSpPr>
          <p:sp>
            <p:nvSpPr>
              <p:cNvPr id="302" name="角丸四角形 301"/>
              <p:cNvSpPr/>
              <p:nvPr/>
            </p:nvSpPr>
            <p:spPr bwMode="auto">
              <a:xfrm>
                <a:off x="467592" y="1090741"/>
                <a:ext cx="1483392" cy="988110"/>
              </a:xfrm>
              <a:prstGeom prst="roundRect">
                <a:avLst>
                  <a:gd name="adj" fmla="val 6625"/>
                </a:avLst>
              </a:prstGeom>
              <a:gradFill flip="none" rotWithShape="1">
                <a:gsLst>
                  <a:gs pos="0">
                    <a:srgbClr val="FF3399"/>
                  </a:gs>
                  <a:gs pos="100000">
                    <a:srgbClr val="FFCCCC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二等辺三角形 20"/>
              <p:cNvSpPr/>
              <p:nvPr/>
            </p:nvSpPr>
            <p:spPr bwMode="auto">
              <a:xfrm rot="10800000" flipV="1">
                <a:off x="515412" y="1497870"/>
                <a:ext cx="1389585" cy="513809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二等辺三角形 20"/>
              <p:cNvSpPr/>
              <p:nvPr/>
            </p:nvSpPr>
            <p:spPr bwMode="auto">
              <a:xfrm rot="10800000" flipV="1">
                <a:off x="515412" y="1523270"/>
                <a:ext cx="1389585" cy="513809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gradFill flip="none" rotWithShape="1">
                <a:gsLst>
                  <a:gs pos="0">
                    <a:srgbClr val="FF3399"/>
                  </a:gs>
                  <a:gs pos="100000">
                    <a:srgbClr val="FFCCCC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二等辺三角形 20"/>
              <p:cNvSpPr/>
              <p:nvPr/>
            </p:nvSpPr>
            <p:spPr bwMode="auto">
              <a:xfrm rot="10800000">
                <a:off x="515412" y="1168123"/>
                <a:ext cx="1389585" cy="710293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二等辺三角形 20"/>
              <p:cNvSpPr/>
              <p:nvPr/>
            </p:nvSpPr>
            <p:spPr bwMode="auto">
              <a:xfrm rot="10800000">
                <a:off x="515412" y="1142723"/>
                <a:ext cx="1389585" cy="710293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gradFill flip="none" rotWithShape="1">
                <a:gsLst>
                  <a:gs pos="100000">
                    <a:srgbClr val="FF6699"/>
                  </a:gs>
                  <a:gs pos="0">
                    <a:srgbClr val="FFCCCC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月 28"/>
            <p:cNvSpPr/>
            <p:nvPr/>
          </p:nvSpPr>
          <p:spPr bwMode="auto">
            <a:xfrm rot="16200000">
              <a:off x="4864331" y="1386055"/>
              <a:ext cx="187998" cy="934228"/>
            </a:xfrm>
            <a:prstGeom prst="moon">
              <a:avLst>
                <a:gd name="adj" fmla="val 41405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6" name="グループ化 95"/>
            <p:cNvGrpSpPr/>
            <p:nvPr/>
          </p:nvGrpSpPr>
          <p:grpSpPr>
            <a:xfrm>
              <a:off x="4505666" y="1248910"/>
              <a:ext cx="315035" cy="420567"/>
              <a:chOff x="4505666" y="1248910"/>
              <a:chExt cx="315035" cy="420567"/>
            </a:xfrm>
          </p:grpSpPr>
          <p:grpSp>
            <p:nvGrpSpPr>
              <p:cNvPr id="317" name="グループ化 316"/>
              <p:cNvGrpSpPr/>
              <p:nvPr/>
            </p:nvGrpSpPr>
            <p:grpSpPr>
              <a:xfrm>
                <a:off x="4543071" y="1248910"/>
                <a:ext cx="240226" cy="154112"/>
                <a:chOff x="4556432" y="1251693"/>
                <a:chExt cx="240226" cy="154112"/>
              </a:xfrm>
            </p:grpSpPr>
            <p:sp>
              <p:nvSpPr>
                <p:cNvPr id="31" name="台形 30"/>
                <p:cNvSpPr/>
                <p:nvPr/>
              </p:nvSpPr>
              <p:spPr bwMode="auto">
                <a:xfrm rot="10800000">
                  <a:off x="4641853" y="1251693"/>
                  <a:ext cx="67507" cy="13501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台形 314"/>
                <p:cNvSpPr/>
                <p:nvPr/>
              </p:nvSpPr>
              <p:spPr bwMode="auto">
                <a:xfrm rot="9900000">
                  <a:off x="4556432" y="1270789"/>
                  <a:ext cx="67507" cy="13501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台形 315"/>
                <p:cNvSpPr/>
                <p:nvPr/>
              </p:nvSpPr>
              <p:spPr bwMode="auto">
                <a:xfrm rot="11700000" flipH="1">
                  <a:off x="4729151" y="1270789"/>
                  <a:ext cx="67507" cy="13501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8" name="円/楕円 317"/>
              <p:cNvSpPr/>
              <p:nvPr/>
            </p:nvSpPr>
            <p:spPr bwMode="auto">
              <a:xfrm>
                <a:off x="4505666" y="1354442"/>
                <a:ext cx="315035" cy="31503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円/楕円 318"/>
              <p:cNvSpPr/>
              <p:nvPr/>
            </p:nvSpPr>
            <p:spPr bwMode="auto">
              <a:xfrm>
                <a:off x="4563463" y="1412240"/>
                <a:ext cx="199442" cy="19944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0" name="グループ化 319"/>
            <p:cNvGrpSpPr/>
            <p:nvPr/>
          </p:nvGrpSpPr>
          <p:grpSpPr>
            <a:xfrm>
              <a:off x="5097486" y="1248910"/>
              <a:ext cx="315035" cy="420567"/>
              <a:chOff x="4505666" y="1248910"/>
              <a:chExt cx="315035" cy="420567"/>
            </a:xfrm>
          </p:grpSpPr>
          <p:grpSp>
            <p:nvGrpSpPr>
              <p:cNvPr id="321" name="グループ化 320"/>
              <p:cNvGrpSpPr/>
              <p:nvPr/>
            </p:nvGrpSpPr>
            <p:grpSpPr>
              <a:xfrm>
                <a:off x="4543071" y="1248910"/>
                <a:ext cx="240226" cy="154112"/>
                <a:chOff x="4556432" y="1251693"/>
                <a:chExt cx="240226" cy="154112"/>
              </a:xfrm>
            </p:grpSpPr>
            <p:sp>
              <p:nvSpPr>
                <p:cNvPr id="324" name="台形 323"/>
                <p:cNvSpPr/>
                <p:nvPr/>
              </p:nvSpPr>
              <p:spPr bwMode="auto">
                <a:xfrm rot="10800000">
                  <a:off x="4641853" y="1251693"/>
                  <a:ext cx="67507" cy="13501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台形 324"/>
                <p:cNvSpPr/>
                <p:nvPr/>
              </p:nvSpPr>
              <p:spPr bwMode="auto">
                <a:xfrm rot="9900000">
                  <a:off x="4556432" y="1270789"/>
                  <a:ext cx="67507" cy="13501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台形 325"/>
                <p:cNvSpPr/>
                <p:nvPr/>
              </p:nvSpPr>
              <p:spPr bwMode="auto">
                <a:xfrm rot="11700000" flipH="1">
                  <a:off x="4729151" y="1270789"/>
                  <a:ext cx="67507" cy="13501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2" name="円/楕円 321"/>
              <p:cNvSpPr/>
              <p:nvPr/>
            </p:nvSpPr>
            <p:spPr bwMode="auto">
              <a:xfrm>
                <a:off x="4505666" y="1354442"/>
                <a:ext cx="315035" cy="31503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円/楕円 322"/>
              <p:cNvSpPr/>
              <p:nvPr/>
            </p:nvSpPr>
            <p:spPr bwMode="auto">
              <a:xfrm>
                <a:off x="4563463" y="1412240"/>
                <a:ext cx="199442" cy="19944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8" name="グループ化 107"/>
          <p:cNvGrpSpPr/>
          <p:nvPr/>
        </p:nvGrpSpPr>
        <p:grpSpPr>
          <a:xfrm>
            <a:off x="7979106" y="1090741"/>
            <a:ext cx="1483392" cy="988110"/>
            <a:chOff x="7979106" y="1090741"/>
            <a:chExt cx="1483392" cy="988110"/>
          </a:xfrm>
        </p:grpSpPr>
        <p:grpSp>
          <p:nvGrpSpPr>
            <p:cNvPr id="307" name="グループ化 306"/>
            <p:cNvGrpSpPr/>
            <p:nvPr/>
          </p:nvGrpSpPr>
          <p:grpSpPr>
            <a:xfrm>
              <a:off x="7979106" y="1090741"/>
              <a:ext cx="1483392" cy="988110"/>
              <a:chOff x="467592" y="1090741"/>
              <a:chExt cx="1483392" cy="988110"/>
            </a:xfrm>
          </p:grpSpPr>
          <p:sp>
            <p:nvSpPr>
              <p:cNvPr id="308" name="角丸四角形 307"/>
              <p:cNvSpPr/>
              <p:nvPr/>
            </p:nvSpPr>
            <p:spPr bwMode="auto">
              <a:xfrm>
                <a:off x="467592" y="1090741"/>
                <a:ext cx="1483392" cy="988110"/>
              </a:xfrm>
              <a:prstGeom prst="roundRect">
                <a:avLst>
                  <a:gd name="adj" fmla="val 6625"/>
                </a:avLst>
              </a:prstGeom>
              <a:gradFill flip="none" rotWithShape="1">
                <a:gsLst>
                  <a:gs pos="0">
                    <a:srgbClr val="FF3399"/>
                  </a:gs>
                  <a:gs pos="100000">
                    <a:srgbClr val="FFCCCC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二等辺三角形 20"/>
              <p:cNvSpPr/>
              <p:nvPr/>
            </p:nvSpPr>
            <p:spPr bwMode="auto">
              <a:xfrm rot="10800000" flipV="1">
                <a:off x="515412" y="1497870"/>
                <a:ext cx="1389585" cy="513809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二等辺三角形 20"/>
              <p:cNvSpPr/>
              <p:nvPr/>
            </p:nvSpPr>
            <p:spPr bwMode="auto">
              <a:xfrm rot="10800000" flipV="1">
                <a:off x="515412" y="1523270"/>
                <a:ext cx="1389585" cy="513809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gradFill flip="none" rotWithShape="1">
                <a:gsLst>
                  <a:gs pos="0">
                    <a:srgbClr val="FF3399"/>
                  </a:gs>
                  <a:gs pos="100000">
                    <a:srgbClr val="FFCCCC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二等辺三角形 20"/>
              <p:cNvSpPr/>
              <p:nvPr/>
            </p:nvSpPr>
            <p:spPr bwMode="auto">
              <a:xfrm rot="10800000">
                <a:off x="515412" y="1168123"/>
                <a:ext cx="1389585" cy="710293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二等辺三角形 20"/>
              <p:cNvSpPr/>
              <p:nvPr/>
            </p:nvSpPr>
            <p:spPr bwMode="auto">
              <a:xfrm rot="10800000">
                <a:off x="515412" y="1142723"/>
                <a:ext cx="1389585" cy="710293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gradFill flip="none" rotWithShape="1">
                <a:gsLst>
                  <a:gs pos="100000">
                    <a:srgbClr val="FF6699"/>
                  </a:gs>
                  <a:gs pos="0">
                    <a:srgbClr val="FFCCCC"/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3" name="月 312"/>
            <p:cNvSpPr/>
            <p:nvPr/>
          </p:nvSpPr>
          <p:spPr bwMode="auto">
            <a:xfrm rot="16200000">
              <a:off x="8619312" y="1583163"/>
              <a:ext cx="187998" cy="540012"/>
            </a:xfrm>
            <a:prstGeom prst="moon">
              <a:avLst>
                <a:gd name="adj" fmla="val 77074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月 326"/>
            <p:cNvSpPr/>
            <p:nvPr/>
          </p:nvSpPr>
          <p:spPr bwMode="auto">
            <a:xfrm rot="16200000">
              <a:off x="9046107" y="1300099"/>
              <a:ext cx="105379" cy="365296"/>
            </a:xfrm>
            <a:prstGeom prst="moon">
              <a:avLst>
                <a:gd name="adj" fmla="val 4789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月 327"/>
            <p:cNvSpPr/>
            <p:nvPr/>
          </p:nvSpPr>
          <p:spPr bwMode="auto">
            <a:xfrm rot="16200000">
              <a:off x="8284108" y="1300099"/>
              <a:ext cx="105379" cy="365296"/>
            </a:xfrm>
            <a:prstGeom prst="moon">
              <a:avLst>
                <a:gd name="adj" fmla="val 4789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 bwMode="auto">
            <a:xfrm>
              <a:off x="8088522" y="1611681"/>
              <a:ext cx="180020" cy="180020"/>
            </a:xfrm>
            <a:prstGeom prst="ellipse">
              <a:avLst/>
            </a:pr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円/楕円 328"/>
            <p:cNvSpPr/>
            <p:nvPr/>
          </p:nvSpPr>
          <p:spPr bwMode="auto">
            <a:xfrm>
              <a:off x="9173610" y="1611681"/>
              <a:ext cx="180020" cy="180020"/>
            </a:xfrm>
            <a:prstGeom prst="ellipse">
              <a:avLst/>
            </a:pr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467592" y="1090741"/>
            <a:ext cx="1483392" cy="988110"/>
            <a:chOff x="467592" y="1090741"/>
            <a:chExt cx="1483392" cy="988110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467592" y="1090741"/>
              <a:ext cx="1483392" cy="988110"/>
              <a:chOff x="467592" y="1090741"/>
              <a:chExt cx="1483392" cy="988110"/>
            </a:xfrm>
          </p:grpSpPr>
          <p:sp>
            <p:nvSpPr>
              <p:cNvPr id="20" name="角丸四角形 19"/>
              <p:cNvSpPr/>
              <p:nvPr/>
            </p:nvSpPr>
            <p:spPr bwMode="auto">
              <a:xfrm>
                <a:off x="467592" y="1090741"/>
                <a:ext cx="1483392" cy="988110"/>
              </a:xfrm>
              <a:prstGeom prst="roundRect">
                <a:avLst>
                  <a:gd name="adj" fmla="val 6625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二等辺三角形 20"/>
              <p:cNvSpPr/>
              <p:nvPr/>
            </p:nvSpPr>
            <p:spPr bwMode="auto">
              <a:xfrm rot="10800000" flipV="1">
                <a:off x="515412" y="1497870"/>
                <a:ext cx="1389585" cy="513809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二等辺三角形 20"/>
              <p:cNvSpPr/>
              <p:nvPr/>
            </p:nvSpPr>
            <p:spPr bwMode="auto">
              <a:xfrm rot="10800000" flipV="1">
                <a:off x="515412" y="1523270"/>
                <a:ext cx="1389585" cy="513809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二等辺三角形 20"/>
              <p:cNvSpPr/>
              <p:nvPr/>
            </p:nvSpPr>
            <p:spPr bwMode="auto">
              <a:xfrm rot="10800000">
                <a:off x="515412" y="1168123"/>
                <a:ext cx="1389585" cy="710293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二等辺三角形 20"/>
              <p:cNvSpPr/>
              <p:nvPr/>
            </p:nvSpPr>
            <p:spPr bwMode="auto">
              <a:xfrm rot="10800000">
                <a:off x="515412" y="1142723"/>
                <a:ext cx="1389585" cy="710293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/>
            <p:cNvGrpSpPr/>
            <p:nvPr/>
          </p:nvGrpSpPr>
          <p:grpSpPr>
            <a:xfrm>
              <a:off x="533613" y="1341447"/>
              <a:ext cx="1351350" cy="347498"/>
              <a:chOff x="608026" y="1264182"/>
              <a:chExt cx="1413927" cy="363590"/>
            </a:xfrm>
          </p:grpSpPr>
          <p:grpSp>
            <p:nvGrpSpPr>
              <p:cNvPr id="100" name="グループ化 99"/>
              <p:cNvGrpSpPr/>
              <p:nvPr/>
            </p:nvGrpSpPr>
            <p:grpSpPr>
              <a:xfrm>
                <a:off x="608026" y="1264182"/>
                <a:ext cx="627543" cy="363590"/>
                <a:chOff x="3017786" y="2888940"/>
                <a:chExt cx="1125126" cy="630070"/>
              </a:xfrm>
            </p:grpSpPr>
            <p:sp>
              <p:nvSpPr>
                <p:cNvPr id="98" name="円/楕円 97"/>
                <p:cNvSpPr/>
                <p:nvPr/>
              </p:nvSpPr>
              <p:spPr bwMode="auto">
                <a:xfrm>
                  <a:off x="3017786" y="2888940"/>
                  <a:ext cx="1125126" cy="630070"/>
                </a:xfrm>
                <a:custGeom>
                  <a:avLst/>
                  <a:gdLst>
                    <a:gd name="connsiteX0" fmla="*/ 0 w 1125125"/>
                    <a:gd name="connsiteY0" fmla="*/ 315035 h 630070"/>
                    <a:gd name="connsiteX1" fmla="*/ 562563 w 1125125"/>
                    <a:gd name="connsiteY1" fmla="*/ 0 h 630070"/>
                    <a:gd name="connsiteX2" fmla="*/ 1125126 w 1125125"/>
                    <a:gd name="connsiteY2" fmla="*/ 315035 h 630070"/>
                    <a:gd name="connsiteX3" fmla="*/ 562563 w 1125125"/>
                    <a:gd name="connsiteY3" fmla="*/ 630070 h 630070"/>
                    <a:gd name="connsiteX4" fmla="*/ 0 w 1125125"/>
                    <a:gd name="connsiteY4" fmla="*/ 315035 h 630070"/>
                    <a:gd name="connsiteX0" fmla="*/ 0 w 1125126"/>
                    <a:gd name="connsiteY0" fmla="*/ 315035 h 630070"/>
                    <a:gd name="connsiteX1" fmla="*/ 562563 w 1125126"/>
                    <a:gd name="connsiteY1" fmla="*/ 0 h 630070"/>
                    <a:gd name="connsiteX2" fmla="*/ 1125126 w 1125126"/>
                    <a:gd name="connsiteY2" fmla="*/ 315035 h 630070"/>
                    <a:gd name="connsiteX3" fmla="*/ 562563 w 1125126"/>
                    <a:gd name="connsiteY3" fmla="*/ 630070 h 630070"/>
                    <a:gd name="connsiteX4" fmla="*/ 0 w 1125126"/>
                    <a:gd name="connsiteY4" fmla="*/ 315035 h 630070"/>
                    <a:gd name="connsiteX0" fmla="*/ 0 w 1125126"/>
                    <a:gd name="connsiteY0" fmla="*/ 315035 h 630070"/>
                    <a:gd name="connsiteX1" fmla="*/ 562563 w 1125126"/>
                    <a:gd name="connsiteY1" fmla="*/ 0 h 630070"/>
                    <a:gd name="connsiteX2" fmla="*/ 1125126 w 1125126"/>
                    <a:gd name="connsiteY2" fmla="*/ 315035 h 630070"/>
                    <a:gd name="connsiteX3" fmla="*/ 562563 w 1125126"/>
                    <a:gd name="connsiteY3" fmla="*/ 630070 h 630070"/>
                    <a:gd name="connsiteX4" fmla="*/ 0 w 1125126"/>
                    <a:gd name="connsiteY4" fmla="*/ 315035 h 630070"/>
                    <a:gd name="connsiteX0" fmla="*/ 105 w 1125231"/>
                    <a:gd name="connsiteY0" fmla="*/ 315035 h 630070"/>
                    <a:gd name="connsiteX1" fmla="*/ 562668 w 1125231"/>
                    <a:gd name="connsiteY1" fmla="*/ 0 h 630070"/>
                    <a:gd name="connsiteX2" fmla="*/ 1125231 w 1125231"/>
                    <a:gd name="connsiteY2" fmla="*/ 315035 h 630070"/>
                    <a:gd name="connsiteX3" fmla="*/ 562668 w 1125231"/>
                    <a:gd name="connsiteY3" fmla="*/ 630070 h 630070"/>
                    <a:gd name="connsiteX4" fmla="*/ 105 w 1125231"/>
                    <a:gd name="connsiteY4" fmla="*/ 315035 h 630070"/>
                    <a:gd name="connsiteX0" fmla="*/ 105 w 1125231"/>
                    <a:gd name="connsiteY0" fmla="*/ 315035 h 630070"/>
                    <a:gd name="connsiteX1" fmla="*/ 562668 w 1125231"/>
                    <a:gd name="connsiteY1" fmla="*/ 0 h 630070"/>
                    <a:gd name="connsiteX2" fmla="*/ 1125231 w 1125231"/>
                    <a:gd name="connsiteY2" fmla="*/ 315035 h 630070"/>
                    <a:gd name="connsiteX3" fmla="*/ 562668 w 1125231"/>
                    <a:gd name="connsiteY3" fmla="*/ 630070 h 630070"/>
                    <a:gd name="connsiteX4" fmla="*/ 105 w 1125231"/>
                    <a:gd name="connsiteY4" fmla="*/ 315035 h 630070"/>
                    <a:gd name="connsiteX0" fmla="*/ 0 w 1125126"/>
                    <a:gd name="connsiteY0" fmla="*/ 315035 h 630070"/>
                    <a:gd name="connsiteX1" fmla="*/ 562563 w 1125126"/>
                    <a:gd name="connsiteY1" fmla="*/ 0 h 630070"/>
                    <a:gd name="connsiteX2" fmla="*/ 1125126 w 1125126"/>
                    <a:gd name="connsiteY2" fmla="*/ 315035 h 630070"/>
                    <a:gd name="connsiteX3" fmla="*/ 562563 w 1125126"/>
                    <a:gd name="connsiteY3" fmla="*/ 630070 h 630070"/>
                    <a:gd name="connsiteX4" fmla="*/ 0 w 1125126"/>
                    <a:gd name="connsiteY4" fmla="*/ 315035 h 630070"/>
                    <a:gd name="connsiteX0" fmla="*/ 0 w 1125126"/>
                    <a:gd name="connsiteY0" fmla="*/ 315035 h 630070"/>
                    <a:gd name="connsiteX1" fmla="*/ 562563 w 1125126"/>
                    <a:gd name="connsiteY1" fmla="*/ 0 h 630070"/>
                    <a:gd name="connsiteX2" fmla="*/ 1125126 w 1125126"/>
                    <a:gd name="connsiteY2" fmla="*/ 315035 h 630070"/>
                    <a:gd name="connsiteX3" fmla="*/ 562563 w 1125126"/>
                    <a:gd name="connsiteY3" fmla="*/ 630070 h 630070"/>
                    <a:gd name="connsiteX4" fmla="*/ 0 w 1125126"/>
                    <a:gd name="connsiteY4" fmla="*/ 315035 h 63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630070">
                      <a:moveTo>
                        <a:pt x="0" y="315035"/>
                      </a:moveTo>
                      <a:cubicBezTo>
                        <a:pt x="0" y="256870"/>
                        <a:pt x="251868" y="0"/>
                        <a:pt x="562563" y="0"/>
                      </a:cubicBezTo>
                      <a:cubicBezTo>
                        <a:pt x="873258" y="0"/>
                        <a:pt x="1125126" y="269062"/>
                        <a:pt x="1125126" y="315035"/>
                      </a:cubicBezTo>
                      <a:cubicBezTo>
                        <a:pt x="1125126" y="361008"/>
                        <a:pt x="873258" y="630070"/>
                        <a:pt x="562563" y="630070"/>
                      </a:cubicBezTo>
                      <a:cubicBezTo>
                        <a:pt x="251868" y="630070"/>
                        <a:pt x="0" y="373200"/>
                        <a:pt x="0" y="31503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円/楕円 98"/>
                <p:cNvSpPr/>
                <p:nvPr/>
              </p:nvSpPr>
              <p:spPr bwMode="auto">
                <a:xfrm>
                  <a:off x="3344601" y="2968228"/>
                  <a:ext cx="471496" cy="471494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円/楕円 329"/>
                <p:cNvSpPr/>
                <p:nvPr/>
              </p:nvSpPr>
              <p:spPr bwMode="auto">
                <a:xfrm>
                  <a:off x="3429946" y="3053573"/>
                  <a:ext cx="300806" cy="30080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円/楕円 330"/>
                <p:cNvSpPr/>
                <p:nvPr/>
              </p:nvSpPr>
              <p:spPr bwMode="auto">
                <a:xfrm>
                  <a:off x="3512843" y="3024635"/>
                  <a:ext cx="217909" cy="21790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円/楕円 331"/>
                <p:cNvSpPr/>
                <p:nvPr/>
              </p:nvSpPr>
              <p:spPr bwMode="auto">
                <a:xfrm>
                  <a:off x="3458366" y="3268965"/>
                  <a:ext cx="108954" cy="10895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3" name="グループ化 332"/>
              <p:cNvGrpSpPr/>
              <p:nvPr/>
            </p:nvGrpSpPr>
            <p:grpSpPr>
              <a:xfrm>
                <a:off x="1394410" y="1264182"/>
                <a:ext cx="627543" cy="363590"/>
                <a:chOff x="3017786" y="2888940"/>
                <a:chExt cx="1125126" cy="630070"/>
              </a:xfrm>
            </p:grpSpPr>
            <p:sp>
              <p:nvSpPr>
                <p:cNvPr id="334" name="円/楕円 97"/>
                <p:cNvSpPr/>
                <p:nvPr/>
              </p:nvSpPr>
              <p:spPr bwMode="auto">
                <a:xfrm>
                  <a:off x="3017786" y="2888940"/>
                  <a:ext cx="1125126" cy="630070"/>
                </a:xfrm>
                <a:custGeom>
                  <a:avLst/>
                  <a:gdLst>
                    <a:gd name="connsiteX0" fmla="*/ 0 w 1125125"/>
                    <a:gd name="connsiteY0" fmla="*/ 315035 h 630070"/>
                    <a:gd name="connsiteX1" fmla="*/ 562563 w 1125125"/>
                    <a:gd name="connsiteY1" fmla="*/ 0 h 630070"/>
                    <a:gd name="connsiteX2" fmla="*/ 1125126 w 1125125"/>
                    <a:gd name="connsiteY2" fmla="*/ 315035 h 630070"/>
                    <a:gd name="connsiteX3" fmla="*/ 562563 w 1125125"/>
                    <a:gd name="connsiteY3" fmla="*/ 630070 h 630070"/>
                    <a:gd name="connsiteX4" fmla="*/ 0 w 1125125"/>
                    <a:gd name="connsiteY4" fmla="*/ 315035 h 630070"/>
                    <a:gd name="connsiteX0" fmla="*/ 0 w 1125126"/>
                    <a:gd name="connsiteY0" fmla="*/ 315035 h 630070"/>
                    <a:gd name="connsiteX1" fmla="*/ 562563 w 1125126"/>
                    <a:gd name="connsiteY1" fmla="*/ 0 h 630070"/>
                    <a:gd name="connsiteX2" fmla="*/ 1125126 w 1125126"/>
                    <a:gd name="connsiteY2" fmla="*/ 315035 h 630070"/>
                    <a:gd name="connsiteX3" fmla="*/ 562563 w 1125126"/>
                    <a:gd name="connsiteY3" fmla="*/ 630070 h 630070"/>
                    <a:gd name="connsiteX4" fmla="*/ 0 w 1125126"/>
                    <a:gd name="connsiteY4" fmla="*/ 315035 h 630070"/>
                    <a:gd name="connsiteX0" fmla="*/ 0 w 1125126"/>
                    <a:gd name="connsiteY0" fmla="*/ 315035 h 630070"/>
                    <a:gd name="connsiteX1" fmla="*/ 562563 w 1125126"/>
                    <a:gd name="connsiteY1" fmla="*/ 0 h 630070"/>
                    <a:gd name="connsiteX2" fmla="*/ 1125126 w 1125126"/>
                    <a:gd name="connsiteY2" fmla="*/ 315035 h 630070"/>
                    <a:gd name="connsiteX3" fmla="*/ 562563 w 1125126"/>
                    <a:gd name="connsiteY3" fmla="*/ 630070 h 630070"/>
                    <a:gd name="connsiteX4" fmla="*/ 0 w 1125126"/>
                    <a:gd name="connsiteY4" fmla="*/ 315035 h 630070"/>
                    <a:gd name="connsiteX0" fmla="*/ 105 w 1125231"/>
                    <a:gd name="connsiteY0" fmla="*/ 315035 h 630070"/>
                    <a:gd name="connsiteX1" fmla="*/ 562668 w 1125231"/>
                    <a:gd name="connsiteY1" fmla="*/ 0 h 630070"/>
                    <a:gd name="connsiteX2" fmla="*/ 1125231 w 1125231"/>
                    <a:gd name="connsiteY2" fmla="*/ 315035 h 630070"/>
                    <a:gd name="connsiteX3" fmla="*/ 562668 w 1125231"/>
                    <a:gd name="connsiteY3" fmla="*/ 630070 h 630070"/>
                    <a:gd name="connsiteX4" fmla="*/ 105 w 1125231"/>
                    <a:gd name="connsiteY4" fmla="*/ 315035 h 630070"/>
                    <a:gd name="connsiteX0" fmla="*/ 105 w 1125231"/>
                    <a:gd name="connsiteY0" fmla="*/ 315035 h 630070"/>
                    <a:gd name="connsiteX1" fmla="*/ 562668 w 1125231"/>
                    <a:gd name="connsiteY1" fmla="*/ 0 h 630070"/>
                    <a:gd name="connsiteX2" fmla="*/ 1125231 w 1125231"/>
                    <a:gd name="connsiteY2" fmla="*/ 315035 h 630070"/>
                    <a:gd name="connsiteX3" fmla="*/ 562668 w 1125231"/>
                    <a:gd name="connsiteY3" fmla="*/ 630070 h 630070"/>
                    <a:gd name="connsiteX4" fmla="*/ 105 w 1125231"/>
                    <a:gd name="connsiteY4" fmla="*/ 315035 h 630070"/>
                    <a:gd name="connsiteX0" fmla="*/ 0 w 1125126"/>
                    <a:gd name="connsiteY0" fmla="*/ 315035 h 630070"/>
                    <a:gd name="connsiteX1" fmla="*/ 562563 w 1125126"/>
                    <a:gd name="connsiteY1" fmla="*/ 0 h 630070"/>
                    <a:gd name="connsiteX2" fmla="*/ 1125126 w 1125126"/>
                    <a:gd name="connsiteY2" fmla="*/ 315035 h 630070"/>
                    <a:gd name="connsiteX3" fmla="*/ 562563 w 1125126"/>
                    <a:gd name="connsiteY3" fmla="*/ 630070 h 630070"/>
                    <a:gd name="connsiteX4" fmla="*/ 0 w 1125126"/>
                    <a:gd name="connsiteY4" fmla="*/ 315035 h 630070"/>
                    <a:gd name="connsiteX0" fmla="*/ 0 w 1125126"/>
                    <a:gd name="connsiteY0" fmla="*/ 315035 h 630070"/>
                    <a:gd name="connsiteX1" fmla="*/ 562563 w 1125126"/>
                    <a:gd name="connsiteY1" fmla="*/ 0 h 630070"/>
                    <a:gd name="connsiteX2" fmla="*/ 1125126 w 1125126"/>
                    <a:gd name="connsiteY2" fmla="*/ 315035 h 630070"/>
                    <a:gd name="connsiteX3" fmla="*/ 562563 w 1125126"/>
                    <a:gd name="connsiteY3" fmla="*/ 630070 h 630070"/>
                    <a:gd name="connsiteX4" fmla="*/ 0 w 1125126"/>
                    <a:gd name="connsiteY4" fmla="*/ 315035 h 63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630070">
                      <a:moveTo>
                        <a:pt x="0" y="315035"/>
                      </a:moveTo>
                      <a:cubicBezTo>
                        <a:pt x="0" y="256870"/>
                        <a:pt x="251868" y="0"/>
                        <a:pt x="562563" y="0"/>
                      </a:cubicBezTo>
                      <a:cubicBezTo>
                        <a:pt x="873258" y="0"/>
                        <a:pt x="1125126" y="269062"/>
                        <a:pt x="1125126" y="315035"/>
                      </a:cubicBezTo>
                      <a:cubicBezTo>
                        <a:pt x="1125126" y="361008"/>
                        <a:pt x="873258" y="630070"/>
                        <a:pt x="562563" y="630070"/>
                      </a:cubicBezTo>
                      <a:cubicBezTo>
                        <a:pt x="251868" y="630070"/>
                        <a:pt x="0" y="373200"/>
                        <a:pt x="0" y="31503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円/楕円 334"/>
                <p:cNvSpPr/>
                <p:nvPr/>
              </p:nvSpPr>
              <p:spPr bwMode="auto">
                <a:xfrm>
                  <a:off x="3344601" y="2968228"/>
                  <a:ext cx="471496" cy="471494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円/楕円 335"/>
                <p:cNvSpPr/>
                <p:nvPr/>
              </p:nvSpPr>
              <p:spPr bwMode="auto">
                <a:xfrm>
                  <a:off x="3429946" y="3053573"/>
                  <a:ext cx="300806" cy="30080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円/楕円 336"/>
                <p:cNvSpPr/>
                <p:nvPr/>
              </p:nvSpPr>
              <p:spPr bwMode="auto">
                <a:xfrm>
                  <a:off x="3512843" y="3024635"/>
                  <a:ext cx="217909" cy="21790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円/楕円 337"/>
                <p:cNvSpPr/>
                <p:nvPr/>
              </p:nvSpPr>
              <p:spPr bwMode="auto">
                <a:xfrm>
                  <a:off x="3458366" y="3268965"/>
                  <a:ext cx="108954" cy="10895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5" name="グループ化 104"/>
          <p:cNvGrpSpPr/>
          <p:nvPr/>
        </p:nvGrpSpPr>
        <p:grpSpPr>
          <a:xfrm>
            <a:off x="407495" y="2978950"/>
            <a:ext cx="1575176" cy="1170130"/>
            <a:chOff x="407495" y="2978950"/>
            <a:chExt cx="1575176" cy="1170130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407495" y="2978950"/>
              <a:ext cx="1575176" cy="1170130"/>
              <a:chOff x="407495" y="908720"/>
              <a:chExt cx="1575176" cy="1170130"/>
            </a:xfrm>
          </p:grpSpPr>
          <p:sp>
            <p:nvSpPr>
              <p:cNvPr id="267" name="角丸四角形 266"/>
              <p:cNvSpPr/>
              <p:nvPr/>
            </p:nvSpPr>
            <p:spPr bwMode="auto">
              <a:xfrm>
                <a:off x="902550" y="1763815"/>
                <a:ext cx="270030" cy="274852"/>
              </a:xfrm>
              <a:prstGeom prst="roundRect">
                <a:avLst>
                  <a:gd name="adj" fmla="val 5206"/>
                </a:avLst>
              </a:prstGeom>
              <a:solidFill>
                <a:schemeClr val="accent4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角丸四角形 267"/>
              <p:cNvSpPr/>
              <p:nvPr/>
            </p:nvSpPr>
            <p:spPr bwMode="auto">
              <a:xfrm>
                <a:off x="722530" y="1977127"/>
                <a:ext cx="630070" cy="7011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" name="角丸四角形 268"/>
              <p:cNvSpPr/>
              <p:nvPr/>
            </p:nvSpPr>
            <p:spPr bwMode="auto">
              <a:xfrm>
                <a:off x="407495" y="908720"/>
                <a:ext cx="1260140" cy="900100"/>
              </a:xfrm>
              <a:prstGeom prst="roundRect">
                <a:avLst>
                  <a:gd name="adj" fmla="val 5206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角丸四角形 269"/>
              <p:cNvSpPr/>
              <p:nvPr/>
            </p:nvSpPr>
            <p:spPr bwMode="auto">
              <a:xfrm>
                <a:off x="722530" y="2025481"/>
                <a:ext cx="630070" cy="46940"/>
              </a:xfrm>
              <a:prstGeom prst="roundRect">
                <a:avLst>
                  <a:gd name="adj" fmla="val 2742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/>
              <p:cNvGrpSpPr/>
              <p:nvPr/>
            </p:nvGrpSpPr>
            <p:grpSpPr>
              <a:xfrm>
                <a:off x="1712641" y="908720"/>
                <a:ext cx="270030" cy="1170130"/>
                <a:chOff x="1712640" y="908720"/>
                <a:chExt cx="315035" cy="1170130"/>
              </a:xfrm>
            </p:grpSpPr>
            <p:sp>
              <p:nvSpPr>
                <p:cNvPr id="266" name="角丸四角形 265"/>
                <p:cNvSpPr/>
                <p:nvPr/>
              </p:nvSpPr>
              <p:spPr bwMode="auto">
                <a:xfrm>
                  <a:off x="1712640" y="908720"/>
                  <a:ext cx="315035" cy="1170130"/>
                </a:xfrm>
                <a:prstGeom prst="roundRect">
                  <a:avLst>
                    <a:gd name="adj" fmla="val 5206"/>
                  </a:avLst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" name="角丸四角形 270"/>
                <p:cNvSpPr/>
                <p:nvPr/>
              </p:nvSpPr>
              <p:spPr bwMode="auto">
                <a:xfrm>
                  <a:off x="1804833" y="908720"/>
                  <a:ext cx="130648" cy="1170130"/>
                </a:xfrm>
                <a:prstGeom prst="roundRect">
                  <a:avLst>
                    <a:gd name="adj" fmla="val 520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" name="角丸四角形 273"/>
                <p:cNvSpPr/>
                <p:nvPr/>
              </p:nvSpPr>
              <p:spPr bwMode="auto">
                <a:xfrm>
                  <a:off x="1831503" y="948690"/>
                  <a:ext cx="74440" cy="500090"/>
                </a:xfrm>
                <a:prstGeom prst="roundRect">
                  <a:avLst>
                    <a:gd name="adj" fmla="val 5206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2" name="角丸四角形 271"/>
              <p:cNvSpPr/>
              <p:nvPr/>
            </p:nvSpPr>
            <p:spPr bwMode="auto">
              <a:xfrm>
                <a:off x="456747" y="954405"/>
                <a:ext cx="1161636" cy="810690"/>
              </a:xfrm>
              <a:prstGeom prst="roundRect">
                <a:avLst>
                  <a:gd name="adj" fmla="val 2621"/>
                </a:avLst>
              </a:prstGeom>
              <a:solidFill>
                <a:schemeClr val="accent4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角丸四角形 272"/>
              <p:cNvSpPr/>
              <p:nvPr/>
            </p:nvSpPr>
            <p:spPr bwMode="auto">
              <a:xfrm>
                <a:off x="474930" y="971550"/>
                <a:ext cx="1125270" cy="773840"/>
              </a:xfrm>
              <a:prstGeom prst="roundRect">
                <a:avLst>
                  <a:gd name="adj" fmla="val 262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円/楕円 9"/>
              <p:cNvSpPr/>
              <p:nvPr/>
            </p:nvSpPr>
            <p:spPr bwMode="auto">
              <a:xfrm>
                <a:off x="1813471" y="1757011"/>
                <a:ext cx="68370" cy="6837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tint val="44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" name="円/楕円 274"/>
              <p:cNvSpPr/>
              <p:nvPr/>
            </p:nvSpPr>
            <p:spPr bwMode="auto">
              <a:xfrm>
                <a:off x="1813471" y="1660491"/>
                <a:ext cx="68370" cy="6837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tint val="44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" name="グループ化 16"/>
              <p:cNvGrpSpPr/>
              <p:nvPr/>
            </p:nvGrpSpPr>
            <p:grpSpPr>
              <a:xfrm>
                <a:off x="1791664" y="1853825"/>
                <a:ext cx="111984" cy="193415"/>
                <a:chOff x="1791664" y="1853825"/>
                <a:chExt cx="111984" cy="406399"/>
              </a:xfrm>
            </p:grpSpPr>
            <p:sp>
              <p:nvSpPr>
                <p:cNvPr id="11" name="正方形/長方形 10"/>
                <p:cNvSpPr/>
                <p:nvPr/>
              </p:nvSpPr>
              <p:spPr bwMode="auto">
                <a:xfrm>
                  <a:off x="1791664" y="185382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正方形/長方形 275"/>
                <p:cNvSpPr/>
                <p:nvPr/>
              </p:nvSpPr>
              <p:spPr bwMode="auto">
                <a:xfrm>
                  <a:off x="1791664" y="192494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正方形/長方形 276"/>
                <p:cNvSpPr/>
                <p:nvPr/>
              </p:nvSpPr>
              <p:spPr bwMode="auto">
                <a:xfrm>
                  <a:off x="1791664" y="199606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正方形/長方形 277"/>
                <p:cNvSpPr/>
                <p:nvPr/>
              </p:nvSpPr>
              <p:spPr bwMode="auto">
                <a:xfrm>
                  <a:off x="1791664" y="206718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正方形/長方形 278"/>
                <p:cNvSpPr/>
                <p:nvPr/>
              </p:nvSpPr>
              <p:spPr bwMode="auto">
                <a:xfrm>
                  <a:off x="1791664" y="214338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正方形/長方形 279"/>
                <p:cNvSpPr/>
                <p:nvPr/>
              </p:nvSpPr>
              <p:spPr bwMode="auto">
                <a:xfrm>
                  <a:off x="1791664" y="221450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20" name="グループ化 419"/>
            <p:cNvGrpSpPr/>
            <p:nvPr/>
          </p:nvGrpSpPr>
          <p:grpSpPr>
            <a:xfrm>
              <a:off x="621164" y="3165384"/>
              <a:ext cx="832801" cy="482513"/>
              <a:chOff x="3017786" y="2888940"/>
              <a:chExt cx="1125126" cy="630070"/>
            </a:xfrm>
          </p:grpSpPr>
          <p:sp>
            <p:nvSpPr>
              <p:cNvPr id="427" name="円/楕円 97"/>
              <p:cNvSpPr/>
              <p:nvPr/>
            </p:nvSpPr>
            <p:spPr bwMode="auto">
              <a:xfrm>
                <a:off x="3017786" y="2888940"/>
                <a:ext cx="1125126" cy="630070"/>
              </a:xfrm>
              <a:custGeom>
                <a:avLst/>
                <a:gdLst>
                  <a:gd name="connsiteX0" fmla="*/ 0 w 1125125"/>
                  <a:gd name="connsiteY0" fmla="*/ 315035 h 630070"/>
                  <a:gd name="connsiteX1" fmla="*/ 562563 w 1125125"/>
                  <a:gd name="connsiteY1" fmla="*/ 0 h 630070"/>
                  <a:gd name="connsiteX2" fmla="*/ 1125126 w 1125125"/>
                  <a:gd name="connsiteY2" fmla="*/ 315035 h 630070"/>
                  <a:gd name="connsiteX3" fmla="*/ 562563 w 1125125"/>
                  <a:gd name="connsiteY3" fmla="*/ 630070 h 630070"/>
                  <a:gd name="connsiteX4" fmla="*/ 0 w 1125125"/>
                  <a:gd name="connsiteY4" fmla="*/ 315035 h 630070"/>
                  <a:gd name="connsiteX0" fmla="*/ 0 w 1125126"/>
                  <a:gd name="connsiteY0" fmla="*/ 315035 h 630070"/>
                  <a:gd name="connsiteX1" fmla="*/ 562563 w 1125126"/>
                  <a:gd name="connsiteY1" fmla="*/ 0 h 630070"/>
                  <a:gd name="connsiteX2" fmla="*/ 1125126 w 1125126"/>
                  <a:gd name="connsiteY2" fmla="*/ 315035 h 630070"/>
                  <a:gd name="connsiteX3" fmla="*/ 562563 w 1125126"/>
                  <a:gd name="connsiteY3" fmla="*/ 630070 h 630070"/>
                  <a:gd name="connsiteX4" fmla="*/ 0 w 1125126"/>
                  <a:gd name="connsiteY4" fmla="*/ 315035 h 630070"/>
                  <a:gd name="connsiteX0" fmla="*/ 0 w 1125126"/>
                  <a:gd name="connsiteY0" fmla="*/ 315035 h 630070"/>
                  <a:gd name="connsiteX1" fmla="*/ 562563 w 1125126"/>
                  <a:gd name="connsiteY1" fmla="*/ 0 h 630070"/>
                  <a:gd name="connsiteX2" fmla="*/ 1125126 w 1125126"/>
                  <a:gd name="connsiteY2" fmla="*/ 315035 h 630070"/>
                  <a:gd name="connsiteX3" fmla="*/ 562563 w 1125126"/>
                  <a:gd name="connsiteY3" fmla="*/ 630070 h 630070"/>
                  <a:gd name="connsiteX4" fmla="*/ 0 w 1125126"/>
                  <a:gd name="connsiteY4" fmla="*/ 315035 h 630070"/>
                  <a:gd name="connsiteX0" fmla="*/ 105 w 1125231"/>
                  <a:gd name="connsiteY0" fmla="*/ 315035 h 630070"/>
                  <a:gd name="connsiteX1" fmla="*/ 562668 w 1125231"/>
                  <a:gd name="connsiteY1" fmla="*/ 0 h 630070"/>
                  <a:gd name="connsiteX2" fmla="*/ 1125231 w 1125231"/>
                  <a:gd name="connsiteY2" fmla="*/ 315035 h 630070"/>
                  <a:gd name="connsiteX3" fmla="*/ 562668 w 1125231"/>
                  <a:gd name="connsiteY3" fmla="*/ 630070 h 630070"/>
                  <a:gd name="connsiteX4" fmla="*/ 105 w 1125231"/>
                  <a:gd name="connsiteY4" fmla="*/ 315035 h 630070"/>
                  <a:gd name="connsiteX0" fmla="*/ 105 w 1125231"/>
                  <a:gd name="connsiteY0" fmla="*/ 315035 h 630070"/>
                  <a:gd name="connsiteX1" fmla="*/ 562668 w 1125231"/>
                  <a:gd name="connsiteY1" fmla="*/ 0 h 630070"/>
                  <a:gd name="connsiteX2" fmla="*/ 1125231 w 1125231"/>
                  <a:gd name="connsiteY2" fmla="*/ 315035 h 630070"/>
                  <a:gd name="connsiteX3" fmla="*/ 562668 w 1125231"/>
                  <a:gd name="connsiteY3" fmla="*/ 630070 h 630070"/>
                  <a:gd name="connsiteX4" fmla="*/ 105 w 1125231"/>
                  <a:gd name="connsiteY4" fmla="*/ 315035 h 630070"/>
                  <a:gd name="connsiteX0" fmla="*/ 0 w 1125126"/>
                  <a:gd name="connsiteY0" fmla="*/ 315035 h 630070"/>
                  <a:gd name="connsiteX1" fmla="*/ 562563 w 1125126"/>
                  <a:gd name="connsiteY1" fmla="*/ 0 h 630070"/>
                  <a:gd name="connsiteX2" fmla="*/ 1125126 w 1125126"/>
                  <a:gd name="connsiteY2" fmla="*/ 315035 h 630070"/>
                  <a:gd name="connsiteX3" fmla="*/ 562563 w 1125126"/>
                  <a:gd name="connsiteY3" fmla="*/ 630070 h 630070"/>
                  <a:gd name="connsiteX4" fmla="*/ 0 w 1125126"/>
                  <a:gd name="connsiteY4" fmla="*/ 315035 h 630070"/>
                  <a:gd name="connsiteX0" fmla="*/ 0 w 1125126"/>
                  <a:gd name="connsiteY0" fmla="*/ 315035 h 630070"/>
                  <a:gd name="connsiteX1" fmla="*/ 562563 w 1125126"/>
                  <a:gd name="connsiteY1" fmla="*/ 0 h 630070"/>
                  <a:gd name="connsiteX2" fmla="*/ 1125126 w 1125126"/>
                  <a:gd name="connsiteY2" fmla="*/ 315035 h 630070"/>
                  <a:gd name="connsiteX3" fmla="*/ 562563 w 1125126"/>
                  <a:gd name="connsiteY3" fmla="*/ 630070 h 630070"/>
                  <a:gd name="connsiteX4" fmla="*/ 0 w 1125126"/>
                  <a:gd name="connsiteY4" fmla="*/ 315035 h 63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630070">
                    <a:moveTo>
                      <a:pt x="0" y="315035"/>
                    </a:moveTo>
                    <a:cubicBezTo>
                      <a:pt x="0" y="256870"/>
                      <a:pt x="251868" y="0"/>
                      <a:pt x="562563" y="0"/>
                    </a:cubicBezTo>
                    <a:cubicBezTo>
                      <a:pt x="873258" y="0"/>
                      <a:pt x="1125126" y="269062"/>
                      <a:pt x="1125126" y="315035"/>
                    </a:cubicBezTo>
                    <a:cubicBezTo>
                      <a:pt x="1125126" y="361008"/>
                      <a:pt x="873258" y="630070"/>
                      <a:pt x="562563" y="630070"/>
                    </a:cubicBezTo>
                    <a:cubicBezTo>
                      <a:pt x="251868" y="630070"/>
                      <a:pt x="0" y="373200"/>
                      <a:pt x="0" y="31503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円/楕円 427"/>
              <p:cNvSpPr/>
              <p:nvPr/>
            </p:nvSpPr>
            <p:spPr bwMode="auto">
              <a:xfrm>
                <a:off x="3344601" y="2968228"/>
                <a:ext cx="471496" cy="471494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円/楕円 428"/>
              <p:cNvSpPr/>
              <p:nvPr/>
            </p:nvSpPr>
            <p:spPr bwMode="auto">
              <a:xfrm>
                <a:off x="3429946" y="3053573"/>
                <a:ext cx="300806" cy="30080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円/楕円 429"/>
              <p:cNvSpPr/>
              <p:nvPr/>
            </p:nvSpPr>
            <p:spPr bwMode="auto">
              <a:xfrm>
                <a:off x="3512843" y="3024635"/>
                <a:ext cx="217909" cy="21790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円/楕円 430"/>
              <p:cNvSpPr/>
              <p:nvPr/>
            </p:nvSpPr>
            <p:spPr bwMode="auto">
              <a:xfrm>
                <a:off x="3458366" y="3268965"/>
                <a:ext cx="108954" cy="10895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4" name="グループ化 103"/>
          <p:cNvGrpSpPr/>
          <p:nvPr/>
        </p:nvGrpSpPr>
        <p:grpSpPr>
          <a:xfrm>
            <a:off x="2297255" y="2787768"/>
            <a:ext cx="1575176" cy="1361312"/>
            <a:chOff x="2297255" y="2787768"/>
            <a:chExt cx="1575176" cy="1361312"/>
          </a:xfrm>
        </p:grpSpPr>
        <p:grpSp>
          <p:nvGrpSpPr>
            <p:cNvPr id="432" name="グループ化 431"/>
            <p:cNvGrpSpPr/>
            <p:nvPr/>
          </p:nvGrpSpPr>
          <p:grpSpPr>
            <a:xfrm>
              <a:off x="2297255" y="2978950"/>
              <a:ext cx="1575176" cy="1170130"/>
              <a:chOff x="407495" y="908720"/>
              <a:chExt cx="1575176" cy="1170130"/>
            </a:xfrm>
          </p:grpSpPr>
          <p:sp>
            <p:nvSpPr>
              <p:cNvPr id="433" name="角丸四角形 432"/>
              <p:cNvSpPr/>
              <p:nvPr/>
            </p:nvSpPr>
            <p:spPr bwMode="auto">
              <a:xfrm>
                <a:off x="902550" y="1763815"/>
                <a:ext cx="270030" cy="274852"/>
              </a:xfrm>
              <a:prstGeom prst="roundRect">
                <a:avLst>
                  <a:gd name="adj" fmla="val 5206"/>
                </a:avLst>
              </a:prstGeom>
              <a:solidFill>
                <a:schemeClr val="accent4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角丸四角形 433"/>
              <p:cNvSpPr/>
              <p:nvPr/>
            </p:nvSpPr>
            <p:spPr bwMode="auto">
              <a:xfrm>
                <a:off x="722530" y="1977127"/>
                <a:ext cx="630070" cy="7011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角丸四角形 434"/>
              <p:cNvSpPr/>
              <p:nvPr/>
            </p:nvSpPr>
            <p:spPr bwMode="auto">
              <a:xfrm>
                <a:off x="407495" y="908720"/>
                <a:ext cx="1260140" cy="900100"/>
              </a:xfrm>
              <a:prstGeom prst="roundRect">
                <a:avLst>
                  <a:gd name="adj" fmla="val 5206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角丸四角形 435"/>
              <p:cNvSpPr/>
              <p:nvPr/>
            </p:nvSpPr>
            <p:spPr bwMode="auto">
              <a:xfrm>
                <a:off x="722530" y="2025481"/>
                <a:ext cx="630070" cy="46940"/>
              </a:xfrm>
              <a:prstGeom prst="roundRect">
                <a:avLst>
                  <a:gd name="adj" fmla="val 2742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7" name="グループ化 436"/>
              <p:cNvGrpSpPr/>
              <p:nvPr/>
            </p:nvGrpSpPr>
            <p:grpSpPr>
              <a:xfrm>
                <a:off x="1712641" y="908720"/>
                <a:ext cx="270030" cy="1170130"/>
                <a:chOff x="1712640" y="908720"/>
                <a:chExt cx="315035" cy="1170130"/>
              </a:xfrm>
            </p:grpSpPr>
            <p:sp>
              <p:nvSpPr>
                <p:cNvPr id="449" name="角丸四角形 448"/>
                <p:cNvSpPr/>
                <p:nvPr/>
              </p:nvSpPr>
              <p:spPr bwMode="auto">
                <a:xfrm>
                  <a:off x="1712640" y="908720"/>
                  <a:ext cx="315035" cy="1170130"/>
                </a:xfrm>
                <a:prstGeom prst="roundRect">
                  <a:avLst>
                    <a:gd name="adj" fmla="val 5206"/>
                  </a:avLst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角丸四角形 449"/>
                <p:cNvSpPr/>
                <p:nvPr/>
              </p:nvSpPr>
              <p:spPr bwMode="auto">
                <a:xfrm>
                  <a:off x="1804833" y="908720"/>
                  <a:ext cx="130648" cy="1170130"/>
                </a:xfrm>
                <a:prstGeom prst="roundRect">
                  <a:avLst>
                    <a:gd name="adj" fmla="val 520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1" name="角丸四角形 450"/>
                <p:cNvSpPr/>
                <p:nvPr/>
              </p:nvSpPr>
              <p:spPr bwMode="auto">
                <a:xfrm>
                  <a:off x="1831503" y="948690"/>
                  <a:ext cx="74440" cy="500090"/>
                </a:xfrm>
                <a:prstGeom prst="roundRect">
                  <a:avLst>
                    <a:gd name="adj" fmla="val 5206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8" name="角丸四角形 437"/>
              <p:cNvSpPr/>
              <p:nvPr/>
            </p:nvSpPr>
            <p:spPr bwMode="auto">
              <a:xfrm>
                <a:off x="456747" y="954405"/>
                <a:ext cx="1161636" cy="810690"/>
              </a:xfrm>
              <a:prstGeom prst="roundRect">
                <a:avLst>
                  <a:gd name="adj" fmla="val 2621"/>
                </a:avLst>
              </a:prstGeom>
              <a:solidFill>
                <a:schemeClr val="accent4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角丸四角形 438"/>
              <p:cNvSpPr/>
              <p:nvPr/>
            </p:nvSpPr>
            <p:spPr bwMode="auto">
              <a:xfrm>
                <a:off x="474930" y="971550"/>
                <a:ext cx="1125270" cy="773840"/>
              </a:xfrm>
              <a:prstGeom prst="roundRect">
                <a:avLst>
                  <a:gd name="adj" fmla="val 262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円/楕円 439"/>
              <p:cNvSpPr/>
              <p:nvPr/>
            </p:nvSpPr>
            <p:spPr bwMode="auto">
              <a:xfrm>
                <a:off x="1813471" y="1757011"/>
                <a:ext cx="68370" cy="6837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tint val="44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円/楕円 440"/>
              <p:cNvSpPr/>
              <p:nvPr/>
            </p:nvSpPr>
            <p:spPr bwMode="auto">
              <a:xfrm>
                <a:off x="1813471" y="1660491"/>
                <a:ext cx="68370" cy="6837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tint val="44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2" name="グループ化 441"/>
              <p:cNvGrpSpPr/>
              <p:nvPr/>
            </p:nvGrpSpPr>
            <p:grpSpPr>
              <a:xfrm>
                <a:off x="1791664" y="1853825"/>
                <a:ext cx="111984" cy="193415"/>
                <a:chOff x="1791664" y="1853825"/>
                <a:chExt cx="111984" cy="406399"/>
              </a:xfrm>
            </p:grpSpPr>
            <p:sp>
              <p:nvSpPr>
                <p:cNvPr id="443" name="正方形/長方形 442"/>
                <p:cNvSpPr/>
                <p:nvPr/>
              </p:nvSpPr>
              <p:spPr bwMode="auto">
                <a:xfrm>
                  <a:off x="1791664" y="185382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正方形/長方形 443"/>
                <p:cNvSpPr/>
                <p:nvPr/>
              </p:nvSpPr>
              <p:spPr bwMode="auto">
                <a:xfrm>
                  <a:off x="1791664" y="192494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正方形/長方形 444"/>
                <p:cNvSpPr/>
                <p:nvPr/>
              </p:nvSpPr>
              <p:spPr bwMode="auto">
                <a:xfrm>
                  <a:off x="1791664" y="199606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正方形/長方形 445"/>
                <p:cNvSpPr/>
                <p:nvPr/>
              </p:nvSpPr>
              <p:spPr bwMode="auto">
                <a:xfrm>
                  <a:off x="1791664" y="206718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正方形/長方形 446"/>
                <p:cNvSpPr/>
                <p:nvPr/>
              </p:nvSpPr>
              <p:spPr bwMode="auto">
                <a:xfrm>
                  <a:off x="1791664" y="214338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正方形/長方形 447"/>
                <p:cNvSpPr/>
                <p:nvPr/>
              </p:nvSpPr>
              <p:spPr bwMode="auto">
                <a:xfrm>
                  <a:off x="1791664" y="221450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2" name="グループ化 451"/>
            <p:cNvGrpSpPr/>
            <p:nvPr/>
          </p:nvGrpSpPr>
          <p:grpSpPr>
            <a:xfrm>
              <a:off x="2519017" y="2787768"/>
              <a:ext cx="816615" cy="1266665"/>
              <a:chOff x="8319073" y="4824582"/>
              <a:chExt cx="816615" cy="1266665"/>
            </a:xfrm>
          </p:grpSpPr>
          <p:sp>
            <p:nvSpPr>
              <p:cNvPr id="458" name="弦 457"/>
              <p:cNvSpPr/>
              <p:nvPr/>
            </p:nvSpPr>
            <p:spPr bwMode="auto">
              <a:xfrm>
                <a:off x="8319073" y="4824582"/>
                <a:ext cx="816615" cy="1266665"/>
              </a:xfrm>
              <a:prstGeom prst="chord">
                <a:avLst>
                  <a:gd name="adj1" fmla="val 8553756"/>
                  <a:gd name="adj2" fmla="val 2252348"/>
                </a:avLst>
              </a:prstGeom>
              <a:gradFill>
                <a:gsLst>
                  <a:gs pos="100000">
                    <a:schemeClr val="tx1"/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tx1"/>
                  </a:gs>
                </a:gsLst>
                <a:lin ang="54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月 458"/>
              <p:cNvSpPr/>
              <p:nvPr/>
            </p:nvSpPr>
            <p:spPr bwMode="auto">
              <a:xfrm rot="16200000">
                <a:off x="8670132" y="5257212"/>
                <a:ext cx="122573" cy="495055"/>
              </a:xfrm>
              <a:prstGeom prst="moon">
                <a:avLst>
                  <a:gd name="adj" fmla="val 7255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月 459"/>
              <p:cNvSpPr/>
              <p:nvPr/>
            </p:nvSpPr>
            <p:spPr bwMode="auto">
              <a:xfrm rot="5400000">
                <a:off x="8465737" y="5035031"/>
                <a:ext cx="149430" cy="267739"/>
              </a:xfrm>
              <a:prstGeom prst="moon">
                <a:avLst>
                  <a:gd name="adj" fmla="val 6631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月 460"/>
              <p:cNvSpPr/>
              <p:nvPr/>
            </p:nvSpPr>
            <p:spPr bwMode="auto">
              <a:xfrm rot="5400000">
                <a:off x="8849785" y="5035032"/>
                <a:ext cx="149430" cy="267739"/>
              </a:xfrm>
              <a:prstGeom prst="moon">
                <a:avLst>
                  <a:gd name="adj" fmla="val 6631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" name="グループ化 102"/>
          <p:cNvGrpSpPr/>
          <p:nvPr/>
        </p:nvGrpSpPr>
        <p:grpSpPr>
          <a:xfrm>
            <a:off x="4162631" y="2978950"/>
            <a:ext cx="1575176" cy="1170130"/>
            <a:chOff x="4162631" y="2978950"/>
            <a:chExt cx="1575176" cy="1170130"/>
          </a:xfrm>
        </p:grpSpPr>
        <p:grpSp>
          <p:nvGrpSpPr>
            <p:cNvPr id="359" name="グループ化 358"/>
            <p:cNvGrpSpPr/>
            <p:nvPr/>
          </p:nvGrpSpPr>
          <p:grpSpPr>
            <a:xfrm>
              <a:off x="4162631" y="2978950"/>
              <a:ext cx="1575176" cy="1170130"/>
              <a:chOff x="407495" y="908720"/>
              <a:chExt cx="1575176" cy="1170130"/>
            </a:xfrm>
          </p:grpSpPr>
          <p:sp>
            <p:nvSpPr>
              <p:cNvPr id="360" name="角丸四角形 359"/>
              <p:cNvSpPr/>
              <p:nvPr/>
            </p:nvSpPr>
            <p:spPr bwMode="auto">
              <a:xfrm>
                <a:off x="902550" y="1763815"/>
                <a:ext cx="270030" cy="274852"/>
              </a:xfrm>
              <a:prstGeom prst="roundRect">
                <a:avLst>
                  <a:gd name="adj" fmla="val 5206"/>
                </a:avLst>
              </a:prstGeom>
              <a:solidFill>
                <a:schemeClr val="accent4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角丸四角形 360"/>
              <p:cNvSpPr/>
              <p:nvPr/>
            </p:nvSpPr>
            <p:spPr bwMode="auto">
              <a:xfrm>
                <a:off x="722530" y="1977127"/>
                <a:ext cx="630070" cy="7011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tint val="44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2" name="角丸四角形 361"/>
              <p:cNvSpPr/>
              <p:nvPr/>
            </p:nvSpPr>
            <p:spPr bwMode="auto">
              <a:xfrm>
                <a:off x="407495" y="908720"/>
                <a:ext cx="1260140" cy="900100"/>
              </a:xfrm>
              <a:prstGeom prst="roundRect">
                <a:avLst>
                  <a:gd name="adj" fmla="val 5206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tint val="44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角丸四角形 362"/>
              <p:cNvSpPr/>
              <p:nvPr/>
            </p:nvSpPr>
            <p:spPr bwMode="auto">
              <a:xfrm>
                <a:off x="722530" y="2025481"/>
                <a:ext cx="630070" cy="46940"/>
              </a:xfrm>
              <a:prstGeom prst="roundRect">
                <a:avLst>
                  <a:gd name="adj" fmla="val 2742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4" name="グループ化 363"/>
              <p:cNvGrpSpPr/>
              <p:nvPr/>
            </p:nvGrpSpPr>
            <p:grpSpPr>
              <a:xfrm>
                <a:off x="1712641" y="908720"/>
                <a:ext cx="270030" cy="1170130"/>
                <a:chOff x="1712640" y="908720"/>
                <a:chExt cx="315035" cy="1170130"/>
              </a:xfrm>
            </p:grpSpPr>
            <p:sp>
              <p:nvSpPr>
                <p:cNvPr id="376" name="角丸四角形 375"/>
                <p:cNvSpPr/>
                <p:nvPr/>
              </p:nvSpPr>
              <p:spPr bwMode="auto">
                <a:xfrm>
                  <a:off x="1712640" y="908720"/>
                  <a:ext cx="315035" cy="1170130"/>
                </a:xfrm>
                <a:prstGeom prst="roundRect">
                  <a:avLst>
                    <a:gd name="adj" fmla="val 5206"/>
                  </a:avLst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tint val="44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7" name="角丸四角形 376"/>
                <p:cNvSpPr/>
                <p:nvPr/>
              </p:nvSpPr>
              <p:spPr bwMode="auto">
                <a:xfrm>
                  <a:off x="1804833" y="908720"/>
                  <a:ext cx="130648" cy="1170130"/>
                </a:xfrm>
                <a:prstGeom prst="roundRect">
                  <a:avLst>
                    <a:gd name="adj" fmla="val 520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角丸四角形 377"/>
                <p:cNvSpPr/>
                <p:nvPr/>
              </p:nvSpPr>
              <p:spPr bwMode="auto">
                <a:xfrm>
                  <a:off x="1831503" y="948690"/>
                  <a:ext cx="74440" cy="500090"/>
                </a:xfrm>
                <a:prstGeom prst="roundRect">
                  <a:avLst>
                    <a:gd name="adj" fmla="val 5206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65" name="角丸四角形 364"/>
              <p:cNvSpPr/>
              <p:nvPr/>
            </p:nvSpPr>
            <p:spPr bwMode="auto">
              <a:xfrm>
                <a:off x="456747" y="954405"/>
                <a:ext cx="1161636" cy="810690"/>
              </a:xfrm>
              <a:prstGeom prst="roundRect">
                <a:avLst>
                  <a:gd name="adj" fmla="val 2621"/>
                </a:avLst>
              </a:prstGeom>
              <a:solidFill>
                <a:schemeClr val="accent4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角丸四角形 365"/>
              <p:cNvSpPr/>
              <p:nvPr/>
            </p:nvSpPr>
            <p:spPr bwMode="auto">
              <a:xfrm>
                <a:off x="474930" y="971550"/>
                <a:ext cx="1125270" cy="773840"/>
              </a:xfrm>
              <a:prstGeom prst="roundRect">
                <a:avLst>
                  <a:gd name="adj" fmla="val 2621"/>
                </a:avLst>
              </a:prstGeom>
              <a:gradFill>
                <a:gsLst>
                  <a:gs pos="0">
                    <a:srgbClr val="0070C0"/>
                  </a:gs>
                  <a:gs pos="100000">
                    <a:srgbClr val="00B0F0"/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円/楕円 366"/>
              <p:cNvSpPr/>
              <p:nvPr/>
            </p:nvSpPr>
            <p:spPr bwMode="auto">
              <a:xfrm>
                <a:off x="1813471" y="1757011"/>
                <a:ext cx="68370" cy="6837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tint val="44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8" name="円/楕円 367"/>
              <p:cNvSpPr/>
              <p:nvPr/>
            </p:nvSpPr>
            <p:spPr bwMode="auto">
              <a:xfrm>
                <a:off x="1813471" y="1660491"/>
                <a:ext cx="68370" cy="6837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tint val="44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69" name="グループ化 368"/>
              <p:cNvGrpSpPr/>
              <p:nvPr/>
            </p:nvGrpSpPr>
            <p:grpSpPr>
              <a:xfrm>
                <a:off x="1791664" y="1853825"/>
                <a:ext cx="111984" cy="193415"/>
                <a:chOff x="1791664" y="1853825"/>
                <a:chExt cx="111984" cy="406399"/>
              </a:xfrm>
            </p:grpSpPr>
            <p:sp>
              <p:nvSpPr>
                <p:cNvPr id="370" name="正方形/長方形 369"/>
                <p:cNvSpPr/>
                <p:nvPr/>
              </p:nvSpPr>
              <p:spPr bwMode="auto">
                <a:xfrm>
                  <a:off x="1791664" y="185382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正方形/長方形 370"/>
                <p:cNvSpPr/>
                <p:nvPr/>
              </p:nvSpPr>
              <p:spPr bwMode="auto">
                <a:xfrm>
                  <a:off x="1791664" y="192494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正方形/長方形 371"/>
                <p:cNvSpPr/>
                <p:nvPr/>
              </p:nvSpPr>
              <p:spPr bwMode="auto">
                <a:xfrm>
                  <a:off x="1791664" y="199606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正方形/長方形 372"/>
                <p:cNvSpPr/>
                <p:nvPr/>
              </p:nvSpPr>
              <p:spPr bwMode="auto">
                <a:xfrm>
                  <a:off x="1791664" y="206718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正方形/長方形 373"/>
                <p:cNvSpPr/>
                <p:nvPr/>
              </p:nvSpPr>
              <p:spPr bwMode="auto">
                <a:xfrm>
                  <a:off x="1791664" y="214338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正方形/長方形 374"/>
                <p:cNvSpPr/>
                <p:nvPr/>
              </p:nvSpPr>
              <p:spPr bwMode="auto">
                <a:xfrm>
                  <a:off x="1791664" y="221450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68" name="爆発 1 467"/>
            <p:cNvSpPr/>
            <p:nvPr/>
          </p:nvSpPr>
          <p:spPr bwMode="auto">
            <a:xfrm>
              <a:off x="4305720" y="3101341"/>
              <a:ext cx="995260" cy="685600"/>
            </a:xfrm>
            <a:prstGeom prst="irregularSeal1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2" name="グループ化 101"/>
            <p:cNvGrpSpPr/>
            <p:nvPr/>
          </p:nvGrpSpPr>
          <p:grpSpPr>
            <a:xfrm>
              <a:off x="4553943" y="3328963"/>
              <a:ext cx="475823" cy="230356"/>
              <a:chOff x="2758926" y="3209772"/>
              <a:chExt cx="651787" cy="352929"/>
            </a:xfrm>
            <a:solidFill>
              <a:srgbClr val="FFFF00"/>
            </a:solidFill>
          </p:grpSpPr>
          <p:sp>
            <p:nvSpPr>
              <p:cNvPr id="469" name="月 468"/>
              <p:cNvSpPr/>
              <p:nvPr/>
            </p:nvSpPr>
            <p:spPr bwMode="auto">
              <a:xfrm rot="16200000">
                <a:off x="3022476" y="3253887"/>
                <a:ext cx="122573" cy="495055"/>
              </a:xfrm>
              <a:prstGeom prst="moon">
                <a:avLst>
                  <a:gd name="adj" fmla="val 72554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月 469"/>
              <p:cNvSpPr/>
              <p:nvPr/>
            </p:nvSpPr>
            <p:spPr bwMode="auto">
              <a:xfrm rot="5400000">
                <a:off x="2818081" y="3150617"/>
                <a:ext cx="149430" cy="267739"/>
              </a:xfrm>
              <a:prstGeom prst="moon">
                <a:avLst>
                  <a:gd name="adj" fmla="val 6631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月 470"/>
              <p:cNvSpPr/>
              <p:nvPr/>
            </p:nvSpPr>
            <p:spPr bwMode="auto">
              <a:xfrm rot="5400000">
                <a:off x="3202129" y="3150618"/>
                <a:ext cx="149430" cy="267739"/>
              </a:xfrm>
              <a:prstGeom prst="moon">
                <a:avLst>
                  <a:gd name="adj" fmla="val 6631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6028007" y="2978950"/>
            <a:ext cx="1575176" cy="1170130"/>
            <a:chOff x="6028007" y="2978950"/>
            <a:chExt cx="1575176" cy="1170130"/>
          </a:xfrm>
        </p:grpSpPr>
        <p:grpSp>
          <p:nvGrpSpPr>
            <p:cNvPr id="379" name="グループ化 378"/>
            <p:cNvGrpSpPr/>
            <p:nvPr/>
          </p:nvGrpSpPr>
          <p:grpSpPr>
            <a:xfrm>
              <a:off x="6028007" y="2978950"/>
              <a:ext cx="1575176" cy="1170130"/>
              <a:chOff x="407495" y="908720"/>
              <a:chExt cx="1575176" cy="1170130"/>
            </a:xfrm>
          </p:grpSpPr>
          <p:sp>
            <p:nvSpPr>
              <p:cNvPr id="380" name="角丸四角形 379"/>
              <p:cNvSpPr/>
              <p:nvPr/>
            </p:nvSpPr>
            <p:spPr bwMode="auto">
              <a:xfrm>
                <a:off x="902550" y="1763815"/>
                <a:ext cx="270030" cy="274852"/>
              </a:xfrm>
              <a:prstGeom prst="roundRect">
                <a:avLst>
                  <a:gd name="adj" fmla="val 5206"/>
                </a:avLst>
              </a:prstGeom>
              <a:solidFill>
                <a:schemeClr val="accent4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角丸四角形 380"/>
              <p:cNvSpPr/>
              <p:nvPr/>
            </p:nvSpPr>
            <p:spPr bwMode="auto">
              <a:xfrm>
                <a:off x="722530" y="1977127"/>
                <a:ext cx="630070" cy="7011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tint val="44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角丸四角形 381"/>
              <p:cNvSpPr/>
              <p:nvPr/>
            </p:nvSpPr>
            <p:spPr bwMode="auto">
              <a:xfrm>
                <a:off x="407495" y="908720"/>
                <a:ext cx="1260140" cy="900100"/>
              </a:xfrm>
              <a:prstGeom prst="roundRect">
                <a:avLst>
                  <a:gd name="adj" fmla="val 5206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tint val="44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角丸四角形 382"/>
              <p:cNvSpPr/>
              <p:nvPr/>
            </p:nvSpPr>
            <p:spPr bwMode="auto">
              <a:xfrm>
                <a:off x="722530" y="2025481"/>
                <a:ext cx="630070" cy="46940"/>
              </a:xfrm>
              <a:prstGeom prst="roundRect">
                <a:avLst>
                  <a:gd name="adj" fmla="val 2742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4" name="グループ化 383"/>
              <p:cNvGrpSpPr/>
              <p:nvPr/>
            </p:nvGrpSpPr>
            <p:grpSpPr>
              <a:xfrm>
                <a:off x="1712641" y="908720"/>
                <a:ext cx="270030" cy="1170130"/>
                <a:chOff x="1712640" y="908720"/>
                <a:chExt cx="315035" cy="1170130"/>
              </a:xfrm>
            </p:grpSpPr>
            <p:sp>
              <p:nvSpPr>
                <p:cNvPr id="396" name="角丸四角形 395"/>
                <p:cNvSpPr/>
                <p:nvPr/>
              </p:nvSpPr>
              <p:spPr bwMode="auto">
                <a:xfrm>
                  <a:off x="1712640" y="908720"/>
                  <a:ext cx="315035" cy="1170130"/>
                </a:xfrm>
                <a:prstGeom prst="roundRect">
                  <a:avLst>
                    <a:gd name="adj" fmla="val 5206"/>
                  </a:avLst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tint val="44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7" name="角丸四角形 396"/>
                <p:cNvSpPr/>
                <p:nvPr/>
              </p:nvSpPr>
              <p:spPr bwMode="auto">
                <a:xfrm>
                  <a:off x="1804833" y="908720"/>
                  <a:ext cx="130648" cy="1170130"/>
                </a:xfrm>
                <a:prstGeom prst="roundRect">
                  <a:avLst>
                    <a:gd name="adj" fmla="val 520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8" name="角丸四角形 397"/>
                <p:cNvSpPr/>
                <p:nvPr/>
              </p:nvSpPr>
              <p:spPr bwMode="auto">
                <a:xfrm>
                  <a:off x="1831503" y="948690"/>
                  <a:ext cx="74440" cy="500090"/>
                </a:xfrm>
                <a:prstGeom prst="roundRect">
                  <a:avLst>
                    <a:gd name="adj" fmla="val 5206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5" name="角丸四角形 384"/>
              <p:cNvSpPr/>
              <p:nvPr/>
            </p:nvSpPr>
            <p:spPr bwMode="auto">
              <a:xfrm>
                <a:off x="456747" y="954405"/>
                <a:ext cx="1161636" cy="810690"/>
              </a:xfrm>
              <a:prstGeom prst="roundRect">
                <a:avLst>
                  <a:gd name="adj" fmla="val 2621"/>
                </a:avLst>
              </a:prstGeom>
              <a:solidFill>
                <a:schemeClr val="accent4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角丸四角形 385"/>
              <p:cNvSpPr/>
              <p:nvPr/>
            </p:nvSpPr>
            <p:spPr bwMode="auto">
              <a:xfrm>
                <a:off x="474930" y="971550"/>
                <a:ext cx="1125270" cy="773840"/>
              </a:xfrm>
              <a:prstGeom prst="roundRect">
                <a:avLst>
                  <a:gd name="adj" fmla="val 2621"/>
                </a:avLst>
              </a:prstGeom>
              <a:gradFill>
                <a:gsLst>
                  <a:gs pos="0">
                    <a:srgbClr val="0070C0"/>
                  </a:gs>
                  <a:gs pos="100000">
                    <a:srgbClr val="00B0F0"/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円/楕円 386"/>
              <p:cNvSpPr/>
              <p:nvPr/>
            </p:nvSpPr>
            <p:spPr bwMode="auto">
              <a:xfrm>
                <a:off x="1813471" y="1757011"/>
                <a:ext cx="68370" cy="6837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tint val="44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8" name="円/楕円 387"/>
              <p:cNvSpPr/>
              <p:nvPr/>
            </p:nvSpPr>
            <p:spPr bwMode="auto">
              <a:xfrm>
                <a:off x="1813471" y="1660491"/>
                <a:ext cx="68370" cy="6837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tint val="44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89" name="グループ化 388"/>
              <p:cNvGrpSpPr/>
              <p:nvPr/>
            </p:nvGrpSpPr>
            <p:grpSpPr>
              <a:xfrm>
                <a:off x="1791664" y="1853825"/>
                <a:ext cx="111984" cy="193415"/>
                <a:chOff x="1791664" y="1853825"/>
                <a:chExt cx="111984" cy="406399"/>
              </a:xfrm>
            </p:grpSpPr>
            <p:sp>
              <p:nvSpPr>
                <p:cNvPr id="390" name="正方形/長方形 389"/>
                <p:cNvSpPr/>
                <p:nvPr/>
              </p:nvSpPr>
              <p:spPr bwMode="auto">
                <a:xfrm>
                  <a:off x="1791664" y="185382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正方形/長方形 390"/>
                <p:cNvSpPr/>
                <p:nvPr/>
              </p:nvSpPr>
              <p:spPr bwMode="auto">
                <a:xfrm>
                  <a:off x="1791664" y="192494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正方形/長方形 391"/>
                <p:cNvSpPr/>
                <p:nvPr/>
              </p:nvSpPr>
              <p:spPr bwMode="auto">
                <a:xfrm>
                  <a:off x="1791664" y="199606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正方形/長方形 392"/>
                <p:cNvSpPr/>
                <p:nvPr/>
              </p:nvSpPr>
              <p:spPr bwMode="auto">
                <a:xfrm>
                  <a:off x="1791664" y="206718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正方形/長方形 393"/>
                <p:cNvSpPr/>
                <p:nvPr/>
              </p:nvSpPr>
              <p:spPr bwMode="auto">
                <a:xfrm>
                  <a:off x="1791664" y="214338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正方形/長方形 394"/>
                <p:cNvSpPr/>
                <p:nvPr/>
              </p:nvSpPr>
              <p:spPr bwMode="auto">
                <a:xfrm>
                  <a:off x="1791664" y="221450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72" name="グループ化 471"/>
            <p:cNvGrpSpPr/>
            <p:nvPr/>
          </p:nvGrpSpPr>
          <p:grpSpPr>
            <a:xfrm rot="20700000">
              <a:off x="6292697" y="3192790"/>
              <a:ext cx="730760" cy="486770"/>
              <a:chOff x="467592" y="1090741"/>
              <a:chExt cx="1483392" cy="988110"/>
            </a:xfrm>
          </p:grpSpPr>
          <p:grpSp>
            <p:nvGrpSpPr>
              <p:cNvPr id="473" name="グループ化 472"/>
              <p:cNvGrpSpPr/>
              <p:nvPr/>
            </p:nvGrpSpPr>
            <p:grpSpPr>
              <a:xfrm>
                <a:off x="467592" y="1090741"/>
                <a:ext cx="1483392" cy="988110"/>
                <a:chOff x="467592" y="1090741"/>
                <a:chExt cx="1483392" cy="988110"/>
              </a:xfrm>
            </p:grpSpPr>
            <p:sp>
              <p:nvSpPr>
                <p:cNvPr id="487" name="角丸四角形 486"/>
                <p:cNvSpPr/>
                <p:nvPr/>
              </p:nvSpPr>
              <p:spPr bwMode="auto">
                <a:xfrm>
                  <a:off x="467592" y="1090741"/>
                  <a:ext cx="1483392" cy="988110"/>
                </a:xfrm>
                <a:prstGeom prst="roundRect">
                  <a:avLst>
                    <a:gd name="adj" fmla="val 6625"/>
                  </a:avLst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二等辺三角形 20"/>
                <p:cNvSpPr/>
                <p:nvPr/>
              </p:nvSpPr>
              <p:spPr bwMode="auto">
                <a:xfrm rot="10800000" flipV="1">
                  <a:off x="515412" y="1497870"/>
                  <a:ext cx="1389585" cy="513809"/>
                </a:xfrm>
                <a:custGeom>
                  <a:avLst/>
                  <a:gdLst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  <a:gd name="connsiteX3" fmla="*/ 0 w 1389585"/>
                    <a:gd name="connsiteY3" fmla="*/ 692339 h 692339"/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  <a:gd name="connsiteX3" fmla="*/ 670559 w 1389585"/>
                    <a:gd name="connsiteY3" fmla="*/ 690879 h 692339"/>
                    <a:gd name="connsiteX4" fmla="*/ 0 w 1389585"/>
                    <a:gd name="connsiteY4" fmla="*/ 692339 h 692339"/>
                    <a:gd name="connsiteX0" fmla="*/ 670559 w 1389585"/>
                    <a:gd name="connsiteY0" fmla="*/ 690879 h 782319"/>
                    <a:gd name="connsiteX1" fmla="*/ 0 w 1389585"/>
                    <a:gd name="connsiteY1" fmla="*/ 692339 h 782319"/>
                    <a:gd name="connsiteX2" fmla="*/ 694793 w 1389585"/>
                    <a:gd name="connsiteY2" fmla="*/ 0 h 782319"/>
                    <a:gd name="connsiteX3" fmla="*/ 1389585 w 1389585"/>
                    <a:gd name="connsiteY3" fmla="*/ 692339 h 782319"/>
                    <a:gd name="connsiteX4" fmla="*/ 761999 w 1389585"/>
                    <a:gd name="connsiteY4" fmla="*/ 782319 h 782319"/>
                    <a:gd name="connsiteX0" fmla="*/ 0 w 1389585"/>
                    <a:gd name="connsiteY0" fmla="*/ 692339 h 782319"/>
                    <a:gd name="connsiteX1" fmla="*/ 694793 w 1389585"/>
                    <a:gd name="connsiteY1" fmla="*/ 0 h 782319"/>
                    <a:gd name="connsiteX2" fmla="*/ 1389585 w 1389585"/>
                    <a:gd name="connsiteY2" fmla="*/ 692339 h 782319"/>
                    <a:gd name="connsiteX3" fmla="*/ 761999 w 1389585"/>
                    <a:gd name="connsiteY3" fmla="*/ 782319 h 782319"/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585" h="692339">
                      <a:moveTo>
                        <a:pt x="0" y="692339"/>
                      </a:moveTo>
                      <a:lnTo>
                        <a:pt x="694793" y="0"/>
                      </a:lnTo>
                      <a:lnTo>
                        <a:pt x="1389585" y="692339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二等辺三角形 20"/>
                <p:cNvSpPr/>
                <p:nvPr/>
              </p:nvSpPr>
              <p:spPr bwMode="auto">
                <a:xfrm rot="10800000" flipV="1">
                  <a:off x="515412" y="1523270"/>
                  <a:ext cx="1389585" cy="513809"/>
                </a:xfrm>
                <a:custGeom>
                  <a:avLst/>
                  <a:gdLst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  <a:gd name="connsiteX3" fmla="*/ 0 w 1389585"/>
                    <a:gd name="connsiteY3" fmla="*/ 692339 h 692339"/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  <a:gd name="connsiteX3" fmla="*/ 670559 w 1389585"/>
                    <a:gd name="connsiteY3" fmla="*/ 690879 h 692339"/>
                    <a:gd name="connsiteX4" fmla="*/ 0 w 1389585"/>
                    <a:gd name="connsiteY4" fmla="*/ 692339 h 692339"/>
                    <a:gd name="connsiteX0" fmla="*/ 670559 w 1389585"/>
                    <a:gd name="connsiteY0" fmla="*/ 690879 h 782319"/>
                    <a:gd name="connsiteX1" fmla="*/ 0 w 1389585"/>
                    <a:gd name="connsiteY1" fmla="*/ 692339 h 782319"/>
                    <a:gd name="connsiteX2" fmla="*/ 694793 w 1389585"/>
                    <a:gd name="connsiteY2" fmla="*/ 0 h 782319"/>
                    <a:gd name="connsiteX3" fmla="*/ 1389585 w 1389585"/>
                    <a:gd name="connsiteY3" fmla="*/ 692339 h 782319"/>
                    <a:gd name="connsiteX4" fmla="*/ 761999 w 1389585"/>
                    <a:gd name="connsiteY4" fmla="*/ 782319 h 782319"/>
                    <a:gd name="connsiteX0" fmla="*/ 0 w 1389585"/>
                    <a:gd name="connsiteY0" fmla="*/ 692339 h 782319"/>
                    <a:gd name="connsiteX1" fmla="*/ 694793 w 1389585"/>
                    <a:gd name="connsiteY1" fmla="*/ 0 h 782319"/>
                    <a:gd name="connsiteX2" fmla="*/ 1389585 w 1389585"/>
                    <a:gd name="connsiteY2" fmla="*/ 692339 h 782319"/>
                    <a:gd name="connsiteX3" fmla="*/ 761999 w 1389585"/>
                    <a:gd name="connsiteY3" fmla="*/ 782319 h 782319"/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585" h="692339">
                      <a:moveTo>
                        <a:pt x="0" y="692339"/>
                      </a:moveTo>
                      <a:lnTo>
                        <a:pt x="694793" y="0"/>
                      </a:lnTo>
                      <a:lnTo>
                        <a:pt x="1389585" y="692339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二等辺三角形 20"/>
                <p:cNvSpPr/>
                <p:nvPr/>
              </p:nvSpPr>
              <p:spPr bwMode="auto">
                <a:xfrm rot="10800000">
                  <a:off x="515412" y="1168123"/>
                  <a:ext cx="1389585" cy="710293"/>
                </a:xfrm>
                <a:custGeom>
                  <a:avLst/>
                  <a:gdLst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  <a:gd name="connsiteX3" fmla="*/ 0 w 1389585"/>
                    <a:gd name="connsiteY3" fmla="*/ 692339 h 692339"/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  <a:gd name="connsiteX3" fmla="*/ 670559 w 1389585"/>
                    <a:gd name="connsiteY3" fmla="*/ 690879 h 692339"/>
                    <a:gd name="connsiteX4" fmla="*/ 0 w 1389585"/>
                    <a:gd name="connsiteY4" fmla="*/ 692339 h 692339"/>
                    <a:gd name="connsiteX0" fmla="*/ 670559 w 1389585"/>
                    <a:gd name="connsiteY0" fmla="*/ 690879 h 782319"/>
                    <a:gd name="connsiteX1" fmla="*/ 0 w 1389585"/>
                    <a:gd name="connsiteY1" fmla="*/ 692339 h 782319"/>
                    <a:gd name="connsiteX2" fmla="*/ 694793 w 1389585"/>
                    <a:gd name="connsiteY2" fmla="*/ 0 h 782319"/>
                    <a:gd name="connsiteX3" fmla="*/ 1389585 w 1389585"/>
                    <a:gd name="connsiteY3" fmla="*/ 692339 h 782319"/>
                    <a:gd name="connsiteX4" fmla="*/ 761999 w 1389585"/>
                    <a:gd name="connsiteY4" fmla="*/ 782319 h 782319"/>
                    <a:gd name="connsiteX0" fmla="*/ 0 w 1389585"/>
                    <a:gd name="connsiteY0" fmla="*/ 692339 h 782319"/>
                    <a:gd name="connsiteX1" fmla="*/ 694793 w 1389585"/>
                    <a:gd name="connsiteY1" fmla="*/ 0 h 782319"/>
                    <a:gd name="connsiteX2" fmla="*/ 1389585 w 1389585"/>
                    <a:gd name="connsiteY2" fmla="*/ 692339 h 782319"/>
                    <a:gd name="connsiteX3" fmla="*/ 761999 w 1389585"/>
                    <a:gd name="connsiteY3" fmla="*/ 782319 h 782319"/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585" h="692339">
                      <a:moveTo>
                        <a:pt x="0" y="692339"/>
                      </a:moveTo>
                      <a:lnTo>
                        <a:pt x="694793" y="0"/>
                      </a:lnTo>
                      <a:lnTo>
                        <a:pt x="1389585" y="692339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二等辺三角形 20"/>
                <p:cNvSpPr/>
                <p:nvPr/>
              </p:nvSpPr>
              <p:spPr bwMode="auto">
                <a:xfrm rot="10800000">
                  <a:off x="515412" y="1142723"/>
                  <a:ext cx="1389585" cy="710293"/>
                </a:xfrm>
                <a:custGeom>
                  <a:avLst/>
                  <a:gdLst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  <a:gd name="connsiteX3" fmla="*/ 0 w 1389585"/>
                    <a:gd name="connsiteY3" fmla="*/ 692339 h 692339"/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  <a:gd name="connsiteX3" fmla="*/ 670559 w 1389585"/>
                    <a:gd name="connsiteY3" fmla="*/ 690879 h 692339"/>
                    <a:gd name="connsiteX4" fmla="*/ 0 w 1389585"/>
                    <a:gd name="connsiteY4" fmla="*/ 692339 h 692339"/>
                    <a:gd name="connsiteX0" fmla="*/ 670559 w 1389585"/>
                    <a:gd name="connsiteY0" fmla="*/ 690879 h 782319"/>
                    <a:gd name="connsiteX1" fmla="*/ 0 w 1389585"/>
                    <a:gd name="connsiteY1" fmla="*/ 692339 h 782319"/>
                    <a:gd name="connsiteX2" fmla="*/ 694793 w 1389585"/>
                    <a:gd name="connsiteY2" fmla="*/ 0 h 782319"/>
                    <a:gd name="connsiteX3" fmla="*/ 1389585 w 1389585"/>
                    <a:gd name="connsiteY3" fmla="*/ 692339 h 782319"/>
                    <a:gd name="connsiteX4" fmla="*/ 761999 w 1389585"/>
                    <a:gd name="connsiteY4" fmla="*/ 782319 h 782319"/>
                    <a:gd name="connsiteX0" fmla="*/ 0 w 1389585"/>
                    <a:gd name="connsiteY0" fmla="*/ 692339 h 782319"/>
                    <a:gd name="connsiteX1" fmla="*/ 694793 w 1389585"/>
                    <a:gd name="connsiteY1" fmla="*/ 0 h 782319"/>
                    <a:gd name="connsiteX2" fmla="*/ 1389585 w 1389585"/>
                    <a:gd name="connsiteY2" fmla="*/ 692339 h 782319"/>
                    <a:gd name="connsiteX3" fmla="*/ 761999 w 1389585"/>
                    <a:gd name="connsiteY3" fmla="*/ 782319 h 782319"/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585" h="692339">
                      <a:moveTo>
                        <a:pt x="0" y="692339"/>
                      </a:moveTo>
                      <a:lnTo>
                        <a:pt x="694793" y="0"/>
                      </a:lnTo>
                      <a:lnTo>
                        <a:pt x="1389585" y="692339"/>
                      </a:lnTo>
                    </a:path>
                  </a:pathLst>
                </a:custGeom>
                <a:gradFill flip="none" rotWithShape="1">
                  <a:gsLst>
                    <a:gs pos="100000">
                      <a:schemeClr val="tx1"/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4" name="グループ化 473"/>
              <p:cNvGrpSpPr/>
              <p:nvPr/>
            </p:nvGrpSpPr>
            <p:grpSpPr>
              <a:xfrm>
                <a:off x="533613" y="1341447"/>
                <a:ext cx="1351350" cy="347498"/>
                <a:chOff x="608026" y="1264182"/>
                <a:chExt cx="1413927" cy="363590"/>
              </a:xfrm>
            </p:grpSpPr>
            <p:grpSp>
              <p:nvGrpSpPr>
                <p:cNvPr id="475" name="グループ化 474"/>
                <p:cNvGrpSpPr/>
                <p:nvPr/>
              </p:nvGrpSpPr>
              <p:grpSpPr>
                <a:xfrm>
                  <a:off x="608026" y="1264182"/>
                  <a:ext cx="627543" cy="363590"/>
                  <a:chOff x="3017786" y="2888940"/>
                  <a:chExt cx="1125126" cy="630070"/>
                </a:xfrm>
              </p:grpSpPr>
              <p:sp>
                <p:nvSpPr>
                  <p:cNvPr id="482" name="円/楕円 97"/>
                  <p:cNvSpPr/>
                  <p:nvPr/>
                </p:nvSpPr>
                <p:spPr bwMode="auto">
                  <a:xfrm>
                    <a:off x="3017786" y="2888940"/>
                    <a:ext cx="1125126" cy="630070"/>
                  </a:xfrm>
                  <a:custGeom>
                    <a:avLst/>
                    <a:gdLst>
                      <a:gd name="connsiteX0" fmla="*/ 0 w 1125125"/>
                      <a:gd name="connsiteY0" fmla="*/ 315035 h 630070"/>
                      <a:gd name="connsiteX1" fmla="*/ 562563 w 1125125"/>
                      <a:gd name="connsiteY1" fmla="*/ 0 h 630070"/>
                      <a:gd name="connsiteX2" fmla="*/ 1125126 w 1125125"/>
                      <a:gd name="connsiteY2" fmla="*/ 315035 h 630070"/>
                      <a:gd name="connsiteX3" fmla="*/ 562563 w 1125125"/>
                      <a:gd name="connsiteY3" fmla="*/ 630070 h 630070"/>
                      <a:gd name="connsiteX4" fmla="*/ 0 w 1125125"/>
                      <a:gd name="connsiteY4" fmla="*/ 315035 h 630070"/>
                      <a:gd name="connsiteX0" fmla="*/ 0 w 1125126"/>
                      <a:gd name="connsiteY0" fmla="*/ 315035 h 630070"/>
                      <a:gd name="connsiteX1" fmla="*/ 562563 w 1125126"/>
                      <a:gd name="connsiteY1" fmla="*/ 0 h 630070"/>
                      <a:gd name="connsiteX2" fmla="*/ 1125126 w 1125126"/>
                      <a:gd name="connsiteY2" fmla="*/ 315035 h 630070"/>
                      <a:gd name="connsiteX3" fmla="*/ 562563 w 1125126"/>
                      <a:gd name="connsiteY3" fmla="*/ 630070 h 630070"/>
                      <a:gd name="connsiteX4" fmla="*/ 0 w 1125126"/>
                      <a:gd name="connsiteY4" fmla="*/ 315035 h 630070"/>
                      <a:gd name="connsiteX0" fmla="*/ 0 w 1125126"/>
                      <a:gd name="connsiteY0" fmla="*/ 315035 h 630070"/>
                      <a:gd name="connsiteX1" fmla="*/ 562563 w 1125126"/>
                      <a:gd name="connsiteY1" fmla="*/ 0 h 630070"/>
                      <a:gd name="connsiteX2" fmla="*/ 1125126 w 1125126"/>
                      <a:gd name="connsiteY2" fmla="*/ 315035 h 630070"/>
                      <a:gd name="connsiteX3" fmla="*/ 562563 w 1125126"/>
                      <a:gd name="connsiteY3" fmla="*/ 630070 h 630070"/>
                      <a:gd name="connsiteX4" fmla="*/ 0 w 1125126"/>
                      <a:gd name="connsiteY4" fmla="*/ 315035 h 630070"/>
                      <a:gd name="connsiteX0" fmla="*/ 105 w 1125231"/>
                      <a:gd name="connsiteY0" fmla="*/ 315035 h 630070"/>
                      <a:gd name="connsiteX1" fmla="*/ 562668 w 1125231"/>
                      <a:gd name="connsiteY1" fmla="*/ 0 h 630070"/>
                      <a:gd name="connsiteX2" fmla="*/ 1125231 w 1125231"/>
                      <a:gd name="connsiteY2" fmla="*/ 315035 h 630070"/>
                      <a:gd name="connsiteX3" fmla="*/ 562668 w 1125231"/>
                      <a:gd name="connsiteY3" fmla="*/ 630070 h 630070"/>
                      <a:gd name="connsiteX4" fmla="*/ 105 w 1125231"/>
                      <a:gd name="connsiteY4" fmla="*/ 315035 h 630070"/>
                      <a:gd name="connsiteX0" fmla="*/ 105 w 1125231"/>
                      <a:gd name="connsiteY0" fmla="*/ 315035 h 630070"/>
                      <a:gd name="connsiteX1" fmla="*/ 562668 w 1125231"/>
                      <a:gd name="connsiteY1" fmla="*/ 0 h 630070"/>
                      <a:gd name="connsiteX2" fmla="*/ 1125231 w 1125231"/>
                      <a:gd name="connsiteY2" fmla="*/ 315035 h 630070"/>
                      <a:gd name="connsiteX3" fmla="*/ 562668 w 1125231"/>
                      <a:gd name="connsiteY3" fmla="*/ 630070 h 630070"/>
                      <a:gd name="connsiteX4" fmla="*/ 105 w 1125231"/>
                      <a:gd name="connsiteY4" fmla="*/ 315035 h 630070"/>
                      <a:gd name="connsiteX0" fmla="*/ 0 w 1125126"/>
                      <a:gd name="connsiteY0" fmla="*/ 315035 h 630070"/>
                      <a:gd name="connsiteX1" fmla="*/ 562563 w 1125126"/>
                      <a:gd name="connsiteY1" fmla="*/ 0 h 630070"/>
                      <a:gd name="connsiteX2" fmla="*/ 1125126 w 1125126"/>
                      <a:gd name="connsiteY2" fmla="*/ 315035 h 630070"/>
                      <a:gd name="connsiteX3" fmla="*/ 562563 w 1125126"/>
                      <a:gd name="connsiteY3" fmla="*/ 630070 h 630070"/>
                      <a:gd name="connsiteX4" fmla="*/ 0 w 1125126"/>
                      <a:gd name="connsiteY4" fmla="*/ 315035 h 630070"/>
                      <a:gd name="connsiteX0" fmla="*/ 0 w 1125126"/>
                      <a:gd name="connsiteY0" fmla="*/ 315035 h 630070"/>
                      <a:gd name="connsiteX1" fmla="*/ 562563 w 1125126"/>
                      <a:gd name="connsiteY1" fmla="*/ 0 h 630070"/>
                      <a:gd name="connsiteX2" fmla="*/ 1125126 w 1125126"/>
                      <a:gd name="connsiteY2" fmla="*/ 315035 h 630070"/>
                      <a:gd name="connsiteX3" fmla="*/ 562563 w 1125126"/>
                      <a:gd name="connsiteY3" fmla="*/ 630070 h 630070"/>
                      <a:gd name="connsiteX4" fmla="*/ 0 w 1125126"/>
                      <a:gd name="connsiteY4" fmla="*/ 315035 h 63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630070">
                        <a:moveTo>
                          <a:pt x="0" y="315035"/>
                        </a:moveTo>
                        <a:cubicBezTo>
                          <a:pt x="0" y="256870"/>
                          <a:pt x="251868" y="0"/>
                          <a:pt x="562563" y="0"/>
                        </a:cubicBezTo>
                        <a:cubicBezTo>
                          <a:pt x="873258" y="0"/>
                          <a:pt x="1125126" y="269062"/>
                          <a:pt x="1125126" y="315035"/>
                        </a:cubicBezTo>
                        <a:cubicBezTo>
                          <a:pt x="1125126" y="361008"/>
                          <a:pt x="873258" y="630070"/>
                          <a:pt x="562563" y="630070"/>
                        </a:cubicBezTo>
                        <a:cubicBezTo>
                          <a:pt x="251868" y="630070"/>
                          <a:pt x="0" y="373200"/>
                          <a:pt x="0" y="31503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円/楕円 482"/>
                  <p:cNvSpPr/>
                  <p:nvPr/>
                </p:nvSpPr>
                <p:spPr bwMode="auto">
                  <a:xfrm>
                    <a:off x="3344601" y="2968228"/>
                    <a:ext cx="471496" cy="47149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円/楕円 483"/>
                  <p:cNvSpPr/>
                  <p:nvPr/>
                </p:nvSpPr>
                <p:spPr bwMode="auto">
                  <a:xfrm>
                    <a:off x="3429946" y="3053573"/>
                    <a:ext cx="300806" cy="300804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円/楕円 484"/>
                  <p:cNvSpPr/>
                  <p:nvPr/>
                </p:nvSpPr>
                <p:spPr bwMode="auto">
                  <a:xfrm>
                    <a:off x="3512843" y="3024635"/>
                    <a:ext cx="217909" cy="21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円/楕円 485"/>
                  <p:cNvSpPr/>
                  <p:nvPr/>
                </p:nvSpPr>
                <p:spPr bwMode="auto">
                  <a:xfrm>
                    <a:off x="3458366" y="3268965"/>
                    <a:ext cx="108954" cy="108954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6" name="グループ化 475"/>
                <p:cNvGrpSpPr/>
                <p:nvPr/>
              </p:nvGrpSpPr>
              <p:grpSpPr>
                <a:xfrm>
                  <a:off x="1394410" y="1264182"/>
                  <a:ext cx="627543" cy="363590"/>
                  <a:chOff x="3017786" y="2888940"/>
                  <a:chExt cx="1125126" cy="630070"/>
                </a:xfrm>
              </p:grpSpPr>
              <p:sp>
                <p:nvSpPr>
                  <p:cNvPr id="477" name="円/楕円 97"/>
                  <p:cNvSpPr/>
                  <p:nvPr/>
                </p:nvSpPr>
                <p:spPr bwMode="auto">
                  <a:xfrm>
                    <a:off x="3017786" y="2888940"/>
                    <a:ext cx="1125126" cy="630070"/>
                  </a:xfrm>
                  <a:custGeom>
                    <a:avLst/>
                    <a:gdLst>
                      <a:gd name="connsiteX0" fmla="*/ 0 w 1125125"/>
                      <a:gd name="connsiteY0" fmla="*/ 315035 h 630070"/>
                      <a:gd name="connsiteX1" fmla="*/ 562563 w 1125125"/>
                      <a:gd name="connsiteY1" fmla="*/ 0 h 630070"/>
                      <a:gd name="connsiteX2" fmla="*/ 1125126 w 1125125"/>
                      <a:gd name="connsiteY2" fmla="*/ 315035 h 630070"/>
                      <a:gd name="connsiteX3" fmla="*/ 562563 w 1125125"/>
                      <a:gd name="connsiteY3" fmla="*/ 630070 h 630070"/>
                      <a:gd name="connsiteX4" fmla="*/ 0 w 1125125"/>
                      <a:gd name="connsiteY4" fmla="*/ 315035 h 630070"/>
                      <a:gd name="connsiteX0" fmla="*/ 0 w 1125126"/>
                      <a:gd name="connsiteY0" fmla="*/ 315035 h 630070"/>
                      <a:gd name="connsiteX1" fmla="*/ 562563 w 1125126"/>
                      <a:gd name="connsiteY1" fmla="*/ 0 h 630070"/>
                      <a:gd name="connsiteX2" fmla="*/ 1125126 w 1125126"/>
                      <a:gd name="connsiteY2" fmla="*/ 315035 h 630070"/>
                      <a:gd name="connsiteX3" fmla="*/ 562563 w 1125126"/>
                      <a:gd name="connsiteY3" fmla="*/ 630070 h 630070"/>
                      <a:gd name="connsiteX4" fmla="*/ 0 w 1125126"/>
                      <a:gd name="connsiteY4" fmla="*/ 315035 h 630070"/>
                      <a:gd name="connsiteX0" fmla="*/ 0 w 1125126"/>
                      <a:gd name="connsiteY0" fmla="*/ 315035 h 630070"/>
                      <a:gd name="connsiteX1" fmla="*/ 562563 w 1125126"/>
                      <a:gd name="connsiteY1" fmla="*/ 0 h 630070"/>
                      <a:gd name="connsiteX2" fmla="*/ 1125126 w 1125126"/>
                      <a:gd name="connsiteY2" fmla="*/ 315035 h 630070"/>
                      <a:gd name="connsiteX3" fmla="*/ 562563 w 1125126"/>
                      <a:gd name="connsiteY3" fmla="*/ 630070 h 630070"/>
                      <a:gd name="connsiteX4" fmla="*/ 0 w 1125126"/>
                      <a:gd name="connsiteY4" fmla="*/ 315035 h 630070"/>
                      <a:gd name="connsiteX0" fmla="*/ 105 w 1125231"/>
                      <a:gd name="connsiteY0" fmla="*/ 315035 h 630070"/>
                      <a:gd name="connsiteX1" fmla="*/ 562668 w 1125231"/>
                      <a:gd name="connsiteY1" fmla="*/ 0 h 630070"/>
                      <a:gd name="connsiteX2" fmla="*/ 1125231 w 1125231"/>
                      <a:gd name="connsiteY2" fmla="*/ 315035 h 630070"/>
                      <a:gd name="connsiteX3" fmla="*/ 562668 w 1125231"/>
                      <a:gd name="connsiteY3" fmla="*/ 630070 h 630070"/>
                      <a:gd name="connsiteX4" fmla="*/ 105 w 1125231"/>
                      <a:gd name="connsiteY4" fmla="*/ 315035 h 630070"/>
                      <a:gd name="connsiteX0" fmla="*/ 105 w 1125231"/>
                      <a:gd name="connsiteY0" fmla="*/ 315035 h 630070"/>
                      <a:gd name="connsiteX1" fmla="*/ 562668 w 1125231"/>
                      <a:gd name="connsiteY1" fmla="*/ 0 h 630070"/>
                      <a:gd name="connsiteX2" fmla="*/ 1125231 w 1125231"/>
                      <a:gd name="connsiteY2" fmla="*/ 315035 h 630070"/>
                      <a:gd name="connsiteX3" fmla="*/ 562668 w 1125231"/>
                      <a:gd name="connsiteY3" fmla="*/ 630070 h 630070"/>
                      <a:gd name="connsiteX4" fmla="*/ 105 w 1125231"/>
                      <a:gd name="connsiteY4" fmla="*/ 315035 h 630070"/>
                      <a:gd name="connsiteX0" fmla="*/ 0 w 1125126"/>
                      <a:gd name="connsiteY0" fmla="*/ 315035 h 630070"/>
                      <a:gd name="connsiteX1" fmla="*/ 562563 w 1125126"/>
                      <a:gd name="connsiteY1" fmla="*/ 0 h 630070"/>
                      <a:gd name="connsiteX2" fmla="*/ 1125126 w 1125126"/>
                      <a:gd name="connsiteY2" fmla="*/ 315035 h 630070"/>
                      <a:gd name="connsiteX3" fmla="*/ 562563 w 1125126"/>
                      <a:gd name="connsiteY3" fmla="*/ 630070 h 630070"/>
                      <a:gd name="connsiteX4" fmla="*/ 0 w 1125126"/>
                      <a:gd name="connsiteY4" fmla="*/ 315035 h 630070"/>
                      <a:gd name="connsiteX0" fmla="*/ 0 w 1125126"/>
                      <a:gd name="connsiteY0" fmla="*/ 315035 h 630070"/>
                      <a:gd name="connsiteX1" fmla="*/ 562563 w 1125126"/>
                      <a:gd name="connsiteY1" fmla="*/ 0 h 630070"/>
                      <a:gd name="connsiteX2" fmla="*/ 1125126 w 1125126"/>
                      <a:gd name="connsiteY2" fmla="*/ 315035 h 630070"/>
                      <a:gd name="connsiteX3" fmla="*/ 562563 w 1125126"/>
                      <a:gd name="connsiteY3" fmla="*/ 630070 h 630070"/>
                      <a:gd name="connsiteX4" fmla="*/ 0 w 1125126"/>
                      <a:gd name="connsiteY4" fmla="*/ 315035 h 63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630070">
                        <a:moveTo>
                          <a:pt x="0" y="315035"/>
                        </a:moveTo>
                        <a:cubicBezTo>
                          <a:pt x="0" y="256870"/>
                          <a:pt x="251868" y="0"/>
                          <a:pt x="562563" y="0"/>
                        </a:cubicBezTo>
                        <a:cubicBezTo>
                          <a:pt x="873258" y="0"/>
                          <a:pt x="1125126" y="269062"/>
                          <a:pt x="1125126" y="315035"/>
                        </a:cubicBezTo>
                        <a:cubicBezTo>
                          <a:pt x="1125126" y="361008"/>
                          <a:pt x="873258" y="630070"/>
                          <a:pt x="562563" y="630070"/>
                        </a:cubicBezTo>
                        <a:cubicBezTo>
                          <a:pt x="251868" y="630070"/>
                          <a:pt x="0" y="373200"/>
                          <a:pt x="0" y="31503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円/楕円 477"/>
                  <p:cNvSpPr/>
                  <p:nvPr/>
                </p:nvSpPr>
                <p:spPr bwMode="auto">
                  <a:xfrm>
                    <a:off x="3344601" y="2968228"/>
                    <a:ext cx="471496" cy="47149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9" name="円/楕円 478"/>
                  <p:cNvSpPr/>
                  <p:nvPr/>
                </p:nvSpPr>
                <p:spPr bwMode="auto">
                  <a:xfrm>
                    <a:off x="3429946" y="3053573"/>
                    <a:ext cx="300806" cy="300804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円/楕円 479"/>
                  <p:cNvSpPr/>
                  <p:nvPr/>
                </p:nvSpPr>
                <p:spPr bwMode="auto">
                  <a:xfrm>
                    <a:off x="3512843" y="3024635"/>
                    <a:ext cx="217909" cy="21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円/楕円 480"/>
                  <p:cNvSpPr/>
                  <p:nvPr/>
                </p:nvSpPr>
                <p:spPr bwMode="auto">
                  <a:xfrm>
                    <a:off x="3458366" y="3268965"/>
                    <a:ext cx="108954" cy="108954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7911671" y="2978950"/>
            <a:ext cx="1575176" cy="1170130"/>
            <a:chOff x="7911671" y="2978950"/>
            <a:chExt cx="1575176" cy="1170130"/>
          </a:xfrm>
        </p:grpSpPr>
        <p:grpSp>
          <p:nvGrpSpPr>
            <p:cNvPr id="399" name="グループ化 398"/>
            <p:cNvGrpSpPr/>
            <p:nvPr/>
          </p:nvGrpSpPr>
          <p:grpSpPr>
            <a:xfrm>
              <a:off x="7911671" y="2978950"/>
              <a:ext cx="1575176" cy="1170130"/>
              <a:chOff x="407495" y="908720"/>
              <a:chExt cx="1575176" cy="1170130"/>
            </a:xfrm>
          </p:grpSpPr>
          <p:sp>
            <p:nvSpPr>
              <p:cNvPr id="400" name="角丸四角形 399"/>
              <p:cNvSpPr/>
              <p:nvPr/>
            </p:nvSpPr>
            <p:spPr bwMode="auto">
              <a:xfrm>
                <a:off x="902550" y="1763815"/>
                <a:ext cx="270030" cy="274852"/>
              </a:xfrm>
              <a:prstGeom prst="roundRect">
                <a:avLst>
                  <a:gd name="adj" fmla="val 5206"/>
                </a:avLst>
              </a:prstGeom>
              <a:solidFill>
                <a:schemeClr val="accent4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角丸四角形 400"/>
              <p:cNvSpPr/>
              <p:nvPr/>
            </p:nvSpPr>
            <p:spPr bwMode="auto">
              <a:xfrm>
                <a:off x="722530" y="1977127"/>
                <a:ext cx="630070" cy="7011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tint val="44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角丸四角形 401"/>
              <p:cNvSpPr/>
              <p:nvPr/>
            </p:nvSpPr>
            <p:spPr bwMode="auto">
              <a:xfrm>
                <a:off x="407495" y="908720"/>
                <a:ext cx="1260140" cy="900100"/>
              </a:xfrm>
              <a:prstGeom prst="roundRect">
                <a:avLst>
                  <a:gd name="adj" fmla="val 5206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tint val="44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角丸四角形 402"/>
              <p:cNvSpPr/>
              <p:nvPr/>
            </p:nvSpPr>
            <p:spPr bwMode="auto">
              <a:xfrm>
                <a:off x="722530" y="2025481"/>
                <a:ext cx="630070" cy="46940"/>
              </a:xfrm>
              <a:prstGeom prst="roundRect">
                <a:avLst>
                  <a:gd name="adj" fmla="val 2742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4" name="グループ化 403"/>
              <p:cNvGrpSpPr/>
              <p:nvPr/>
            </p:nvGrpSpPr>
            <p:grpSpPr>
              <a:xfrm>
                <a:off x="1712641" y="908720"/>
                <a:ext cx="270030" cy="1170130"/>
                <a:chOff x="1712640" y="908720"/>
                <a:chExt cx="315035" cy="1170130"/>
              </a:xfrm>
            </p:grpSpPr>
            <p:sp>
              <p:nvSpPr>
                <p:cNvPr id="416" name="角丸四角形 415"/>
                <p:cNvSpPr/>
                <p:nvPr/>
              </p:nvSpPr>
              <p:spPr bwMode="auto">
                <a:xfrm>
                  <a:off x="1712640" y="908720"/>
                  <a:ext cx="315035" cy="1170130"/>
                </a:xfrm>
                <a:prstGeom prst="roundRect">
                  <a:avLst>
                    <a:gd name="adj" fmla="val 5206"/>
                  </a:avLst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tint val="44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7" name="角丸四角形 416"/>
                <p:cNvSpPr/>
                <p:nvPr/>
              </p:nvSpPr>
              <p:spPr bwMode="auto">
                <a:xfrm>
                  <a:off x="1804833" y="908720"/>
                  <a:ext cx="130648" cy="1170130"/>
                </a:xfrm>
                <a:prstGeom prst="roundRect">
                  <a:avLst>
                    <a:gd name="adj" fmla="val 520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8" name="角丸四角形 417"/>
                <p:cNvSpPr/>
                <p:nvPr/>
              </p:nvSpPr>
              <p:spPr bwMode="auto">
                <a:xfrm>
                  <a:off x="1831503" y="948690"/>
                  <a:ext cx="74440" cy="500090"/>
                </a:xfrm>
                <a:prstGeom prst="roundRect">
                  <a:avLst>
                    <a:gd name="adj" fmla="val 5206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5" name="角丸四角形 404"/>
              <p:cNvSpPr/>
              <p:nvPr/>
            </p:nvSpPr>
            <p:spPr bwMode="auto">
              <a:xfrm>
                <a:off x="456747" y="954405"/>
                <a:ext cx="1161636" cy="810690"/>
              </a:xfrm>
              <a:prstGeom prst="roundRect">
                <a:avLst>
                  <a:gd name="adj" fmla="val 2621"/>
                </a:avLst>
              </a:prstGeom>
              <a:solidFill>
                <a:schemeClr val="accent4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角丸四角形 405"/>
              <p:cNvSpPr/>
              <p:nvPr/>
            </p:nvSpPr>
            <p:spPr bwMode="auto">
              <a:xfrm>
                <a:off x="474930" y="971550"/>
                <a:ext cx="1125270" cy="773840"/>
              </a:xfrm>
              <a:prstGeom prst="roundRect">
                <a:avLst>
                  <a:gd name="adj" fmla="val 2621"/>
                </a:avLst>
              </a:prstGeom>
              <a:gradFill>
                <a:gsLst>
                  <a:gs pos="0">
                    <a:srgbClr val="0070C0"/>
                  </a:gs>
                  <a:gs pos="100000">
                    <a:srgbClr val="00B0F0"/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円/楕円 406"/>
              <p:cNvSpPr/>
              <p:nvPr/>
            </p:nvSpPr>
            <p:spPr bwMode="auto">
              <a:xfrm>
                <a:off x="1813471" y="1757011"/>
                <a:ext cx="68370" cy="6837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tint val="44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円/楕円 407"/>
              <p:cNvSpPr/>
              <p:nvPr/>
            </p:nvSpPr>
            <p:spPr bwMode="auto">
              <a:xfrm>
                <a:off x="1813471" y="1660491"/>
                <a:ext cx="68370" cy="6837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tint val="44500"/>
                      <a:satMod val="16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9" name="グループ化 408"/>
              <p:cNvGrpSpPr/>
              <p:nvPr/>
            </p:nvGrpSpPr>
            <p:grpSpPr>
              <a:xfrm>
                <a:off x="1791664" y="1853825"/>
                <a:ext cx="111984" cy="193415"/>
                <a:chOff x="1791664" y="1853825"/>
                <a:chExt cx="111984" cy="406399"/>
              </a:xfrm>
            </p:grpSpPr>
            <p:sp>
              <p:nvSpPr>
                <p:cNvPr id="410" name="正方形/長方形 409"/>
                <p:cNvSpPr/>
                <p:nvPr/>
              </p:nvSpPr>
              <p:spPr bwMode="auto">
                <a:xfrm>
                  <a:off x="1791664" y="185382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正方形/長方形 410"/>
                <p:cNvSpPr/>
                <p:nvPr/>
              </p:nvSpPr>
              <p:spPr bwMode="auto">
                <a:xfrm>
                  <a:off x="1791664" y="192494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正方形/長方形 411"/>
                <p:cNvSpPr/>
                <p:nvPr/>
              </p:nvSpPr>
              <p:spPr bwMode="auto">
                <a:xfrm>
                  <a:off x="1791664" y="199606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正方形/長方形 412"/>
                <p:cNvSpPr/>
                <p:nvPr/>
              </p:nvSpPr>
              <p:spPr bwMode="auto">
                <a:xfrm>
                  <a:off x="1791664" y="206718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正方形/長方形 413"/>
                <p:cNvSpPr/>
                <p:nvPr/>
              </p:nvSpPr>
              <p:spPr bwMode="auto">
                <a:xfrm>
                  <a:off x="1791664" y="214338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正方形/長方形 414"/>
                <p:cNvSpPr/>
                <p:nvPr/>
              </p:nvSpPr>
              <p:spPr bwMode="auto">
                <a:xfrm>
                  <a:off x="1791664" y="2214505"/>
                  <a:ext cx="111984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98" name="グループ化 497"/>
            <p:cNvGrpSpPr/>
            <p:nvPr/>
          </p:nvGrpSpPr>
          <p:grpSpPr>
            <a:xfrm rot="20700000">
              <a:off x="8175168" y="3176919"/>
              <a:ext cx="733146" cy="488360"/>
              <a:chOff x="4216632" y="1090741"/>
              <a:chExt cx="1483392" cy="988110"/>
            </a:xfrm>
          </p:grpSpPr>
          <p:grpSp>
            <p:nvGrpSpPr>
              <p:cNvPr id="499" name="グループ化 498"/>
              <p:cNvGrpSpPr/>
              <p:nvPr/>
            </p:nvGrpSpPr>
            <p:grpSpPr>
              <a:xfrm>
                <a:off x="4216632" y="1090741"/>
                <a:ext cx="1483392" cy="988110"/>
                <a:chOff x="467592" y="1090741"/>
                <a:chExt cx="1483392" cy="988110"/>
              </a:xfrm>
            </p:grpSpPr>
            <p:sp>
              <p:nvSpPr>
                <p:cNvPr id="515" name="角丸四角形 514"/>
                <p:cNvSpPr/>
                <p:nvPr/>
              </p:nvSpPr>
              <p:spPr bwMode="auto">
                <a:xfrm>
                  <a:off x="467592" y="1090741"/>
                  <a:ext cx="1483392" cy="988110"/>
                </a:xfrm>
                <a:prstGeom prst="roundRect">
                  <a:avLst>
                    <a:gd name="adj" fmla="val 6625"/>
                  </a:avLst>
                </a:prstGeom>
                <a:gradFill flip="none" rotWithShape="1">
                  <a:gsLst>
                    <a:gs pos="0">
                      <a:srgbClr val="FF3399"/>
                    </a:gs>
                    <a:gs pos="100000">
                      <a:srgbClr val="FFCCCC"/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二等辺三角形 20"/>
                <p:cNvSpPr/>
                <p:nvPr/>
              </p:nvSpPr>
              <p:spPr bwMode="auto">
                <a:xfrm rot="10800000" flipV="1">
                  <a:off x="515412" y="1497870"/>
                  <a:ext cx="1389585" cy="513809"/>
                </a:xfrm>
                <a:custGeom>
                  <a:avLst/>
                  <a:gdLst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  <a:gd name="connsiteX3" fmla="*/ 0 w 1389585"/>
                    <a:gd name="connsiteY3" fmla="*/ 692339 h 692339"/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  <a:gd name="connsiteX3" fmla="*/ 670559 w 1389585"/>
                    <a:gd name="connsiteY3" fmla="*/ 690879 h 692339"/>
                    <a:gd name="connsiteX4" fmla="*/ 0 w 1389585"/>
                    <a:gd name="connsiteY4" fmla="*/ 692339 h 692339"/>
                    <a:gd name="connsiteX0" fmla="*/ 670559 w 1389585"/>
                    <a:gd name="connsiteY0" fmla="*/ 690879 h 782319"/>
                    <a:gd name="connsiteX1" fmla="*/ 0 w 1389585"/>
                    <a:gd name="connsiteY1" fmla="*/ 692339 h 782319"/>
                    <a:gd name="connsiteX2" fmla="*/ 694793 w 1389585"/>
                    <a:gd name="connsiteY2" fmla="*/ 0 h 782319"/>
                    <a:gd name="connsiteX3" fmla="*/ 1389585 w 1389585"/>
                    <a:gd name="connsiteY3" fmla="*/ 692339 h 782319"/>
                    <a:gd name="connsiteX4" fmla="*/ 761999 w 1389585"/>
                    <a:gd name="connsiteY4" fmla="*/ 782319 h 782319"/>
                    <a:gd name="connsiteX0" fmla="*/ 0 w 1389585"/>
                    <a:gd name="connsiteY0" fmla="*/ 692339 h 782319"/>
                    <a:gd name="connsiteX1" fmla="*/ 694793 w 1389585"/>
                    <a:gd name="connsiteY1" fmla="*/ 0 h 782319"/>
                    <a:gd name="connsiteX2" fmla="*/ 1389585 w 1389585"/>
                    <a:gd name="connsiteY2" fmla="*/ 692339 h 782319"/>
                    <a:gd name="connsiteX3" fmla="*/ 761999 w 1389585"/>
                    <a:gd name="connsiteY3" fmla="*/ 782319 h 782319"/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585" h="692339">
                      <a:moveTo>
                        <a:pt x="0" y="692339"/>
                      </a:moveTo>
                      <a:lnTo>
                        <a:pt x="694793" y="0"/>
                      </a:lnTo>
                      <a:lnTo>
                        <a:pt x="1389585" y="692339"/>
                      </a:lnTo>
                    </a:path>
                  </a:pathLst>
                </a:cu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二等辺三角形 20"/>
                <p:cNvSpPr/>
                <p:nvPr/>
              </p:nvSpPr>
              <p:spPr bwMode="auto">
                <a:xfrm rot="10800000" flipV="1">
                  <a:off x="515412" y="1523270"/>
                  <a:ext cx="1389585" cy="513809"/>
                </a:xfrm>
                <a:custGeom>
                  <a:avLst/>
                  <a:gdLst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  <a:gd name="connsiteX3" fmla="*/ 0 w 1389585"/>
                    <a:gd name="connsiteY3" fmla="*/ 692339 h 692339"/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  <a:gd name="connsiteX3" fmla="*/ 670559 w 1389585"/>
                    <a:gd name="connsiteY3" fmla="*/ 690879 h 692339"/>
                    <a:gd name="connsiteX4" fmla="*/ 0 w 1389585"/>
                    <a:gd name="connsiteY4" fmla="*/ 692339 h 692339"/>
                    <a:gd name="connsiteX0" fmla="*/ 670559 w 1389585"/>
                    <a:gd name="connsiteY0" fmla="*/ 690879 h 782319"/>
                    <a:gd name="connsiteX1" fmla="*/ 0 w 1389585"/>
                    <a:gd name="connsiteY1" fmla="*/ 692339 h 782319"/>
                    <a:gd name="connsiteX2" fmla="*/ 694793 w 1389585"/>
                    <a:gd name="connsiteY2" fmla="*/ 0 h 782319"/>
                    <a:gd name="connsiteX3" fmla="*/ 1389585 w 1389585"/>
                    <a:gd name="connsiteY3" fmla="*/ 692339 h 782319"/>
                    <a:gd name="connsiteX4" fmla="*/ 761999 w 1389585"/>
                    <a:gd name="connsiteY4" fmla="*/ 782319 h 782319"/>
                    <a:gd name="connsiteX0" fmla="*/ 0 w 1389585"/>
                    <a:gd name="connsiteY0" fmla="*/ 692339 h 782319"/>
                    <a:gd name="connsiteX1" fmla="*/ 694793 w 1389585"/>
                    <a:gd name="connsiteY1" fmla="*/ 0 h 782319"/>
                    <a:gd name="connsiteX2" fmla="*/ 1389585 w 1389585"/>
                    <a:gd name="connsiteY2" fmla="*/ 692339 h 782319"/>
                    <a:gd name="connsiteX3" fmla="*/ 761999 w 1389585"/>
                    <a:gd name="connsiteY3" fmla="*/ 782319 h 782319"/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585" h="692339">
                      <a:moveTo>
                        <a:pt x="0" y="692339"/>
                      </a:moveTo>
                      <a:lnTo>
                        <a:pt x="694793" y="0"/>
                      </a:lnTo>
                      <a:lnTo>
                        <a:pt x="1389585" y="692339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3399"/>
                    </a:gs>
                    <a:gs pos="100000">
                      <a:srgbClr val="FFCCCC"/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二等辺三角形 20"/>
                <p:cNvSpPr/>
                <p:nvPr/>
              </p:nvSpPr>
              <p:spPr bwMode="auto">
                <a:xfrm rot="10800000">
                  <a:off x="515412" y="1168123"/>
                  <a:ext cx="1389585" cy="710293"/>
                </a:xfrm>
                <a:custGeom>
                  <a:avLst/>
                  <a:gdLst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  <a:gd name="connsiteX3" fmla="*/ 0 w 1389585"/>
                    <a:gd name="connsiteY3" fmla="*/ 692339 h 692339"/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  <a:gd name="connsiteX3" fmla="*/ 670559 w 1389585"/>
                    <a:gd name="connsiteY3" fmla="*/ 690879 h 692339"/>
                    <a:gd name="connsiteX4" fmla="*/ 0 w 1389585"/>
                    <a:gd name="connsiteY4" fmla="*/ 692339 h 692339"/>
                    <a:gd name="connsiteX0" fmla="*/ 670559 w 1389585"/>
                    <a:gd name="connsiteY0" fmla="*/ 690879 h 782319"/>
                    <a:gd name="connsiteX1" fmla="*/ 0 w 1389585"/>
                    <a:gd name="connsiteY1" fmla="*/ 692339 h 782319"/>
                    <a:gd name="connsiteX2" fmla="*/ 694793 w 1389585"/>
                    <a:gd name="connsiteY2" fmla="*/ 0 h 782319"/>
                    <a:gd name="connsiteX3" fmla="*/ 1389585 w 1389585"/>
                    <a:gd name="connsiteY3" fmla="*/ 692339 h 782319"/>
                    <a:gd name="connsiteX4" fmla="*/ 761999 w 1389585"/>
                    <a:gd name="connsiteY4" fmla="*/ 782319 h 782319"/>
                    <a:gd name="connsiteX0" fmla="*/ 0 w 1389585"/>
                    <a:gd name="connsiteY0" fmla="*/ 692339 h 782319"/>
                    <a:gd name="connsiteX1" fmla="*/ 694793 w 1389585"/>
                    <a:gd name="connsiteY1" fmla="*/ 0 h 782319"/>
                    <a:gd name="connsiteX2" fmla="*/ 1389585 w 1389585"/>
                    <a:gd name="connsiteY2" fmla="*/ 692339 h 782319"/>
                    <a:gd name="connsiteX3" fmla="*/ 761999 w 1389585"/>
                    <a:gd name="connsiteY3" fmla="*/ 782319 h 782319"/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585" h="692339">
                      <a:moveTo>
                        <a:pt x="0" y="692339"/>
                      </a:moveTo>
                      <a:lnTo>
                        <a:pt x="694793" y="0"/>
                      </a:lnTo>
                      <a:lnTo>
                        <a:pt x="1389585" y="692339"/>
                      </a:lnTo>
                    </a:path>
                  </a:pathLst>
                </a:cu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二等辺三角形 20"/>
                <p:cNvSpPr/>
                <p:nvPr/>
              </p:nvSpPr>
              <p:spPr bwMode="auto">
                <a:xfrm rot="10800000">
                  <a:off x="515412" y="1142723"/>
                  <a:ext cx="1389585" cy="710293"/>
                </a:xfrm>
                <a:custGeom>
                  <a:avLst/>
                  <a:gdLst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  <a:gd name="connsiteX3" fmla="*/ 0 w 1389585"/>
                    <a:gd name="connsiteY3" fmla="*/ 692339 h 692339"/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  <a:gd name="connsiteX3" fmla="*/ 670559 w 1389585"/>
                    <a:gd name="connsiteY3" fmla="*/ 690879 h 692339"/>
                    <a:gd name="connsiteX4" fmla="*/ 0 w 1389585"/>
                    <a:gd name="connsiteY4" fmla="*/ 692339 h 692339"/>
                    <a:gd name="connsiteX0" fmla="*/ 670559 w 1389585"/>
                    <a:gd name="connsiteY0" fmla="*/ 690879 h 782319"/>
                    <a:gd name="connsiteX1" fmla="*/ 0 w 1389585"/>
                    <a:gd name="connsiteY1" fmla="*/ 692339 h 782319"/>
                    <a:gd name="connsiteX2" fmla="*/ 694793 w 1389585"/>
                    <a:gd name="connsiteY2" fmla="*/ 0 h 782319"/>
                    <a:gd name="connsiteX3" fmla="*/ 1389585 w 1389585"/>
                    <a:gd name="connsiteY3" fmla="*/ 692339 h 782319"/>
                    <a:gd name="connsiteX4" fmla="*/ 761999 w 1389585"/>
                    <a:gd name="connsiteY4" fmla="*/ 782319 h 782319"/>
                    <a:gd name="connsiteX0" fmla="*/ 0 w 1389585"/>
                    <a:gd name="connsiteY0" fmla="*/ 692339 h 782319"/>
                    <a:gd name="connsiteX1" fmla="*/ 694793 w 1389585"/>
                    <a:gd name="connsiteY1" fmla="*/ 0 h 782319"/>
                    <a:gd name="connsiteX2" fmla="*/ 1389585 w 1389585"/>
                    <a:gd name="connsiteY2" fmla="*/ 692339 h 782319"/>
                    <a:gd name="connsiteX3" fmla="*/ 761999 w 1389585"/>
                    <a:gd name="connsiteY3" fmla="*/ 782319 h 782319"/>
                    <a:gd name="connsiteX0" fmla="*/ 0 w 1389585"/>
                    <a:gd name="connsiteY0" fmla="*/ 692339 h 692339"/>
                    <a:gd name="connsiteX1" fmla="*/ 694793 w 1389585"/>
                    <a:gd name="connsiteY1" fmla="*/ 0 h 692339"/>
                    <a:gd name="connsiteX2" fmla="*/ 1389585 w 1389585"/>
                    <a:gd name="connsiteY2" fmla="*/ 692339 h 692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585" h="692339">
                      <a:moveTo>
                        <a:pt x="0" y="692339"/>
                      </a:moveTo>
                      <a:lnTo>
                        <a:pt x="694793" y="0"/>
                      </a:lnTo>
                      <a:lnTo>
                        <a:pt x="1389585" y="692339"/>
                      </a:lnTo>
                    </a:path>
                  </a:pathLst>
                </a:custGeom>
                <a:gradFill flip="none" rotWithShape="1">
                  <a:gsLst>
                    <a:gs pos="100000">
                      <a:srgbClr val="FF6699"/>
                    </a:gs>
                    <a:gs pos="0">
                      <a:srgbClr val="FFCCCC"/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0" name="月 499"/>
              <p:cNvSpPr/>
              <p:nvPr/>
            </p:nvSpPr>
            <p:spPr bwMode="auto">
              <a:xfrm rot="16200000">
                <a:off x="4864331" y="1386055"/>
                <a:ext cx="187998" cy="934228"/>
              </a:xfrm>
              <a:prstGeom prst="moon">
                <a:avLst>
                  <a:gd name="adj" fmla="val 41405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1" name="グループ化 500"/>
              <p:cNvGrpSpPr/>
              <p:nvPr/>
            </p:nvGrpSpPr>
            <p:grpSpPr>
              <a:xfrm>
                <a:off x="4505666" y="1248910"/>
                <a:ext cx="315035" cy="420567"/>
                <a:chOff x="4505666" y="1248910"/>
                <a:chExt cx="315035" cy="420567"/>
              </a:xfrm>
            </p:grpSpPr>
            <p:grpSp>
              <p:nvGrpSpPr>
                <p:cNvPr id="509" name="グループ化 508"/>
                <p:cNvGrpSpPr/>
                <p:nvPr/>
              </p:nvGrpSpPr>
              <p:grpSpPr>
                <a:xfrm>
                  <a:off x="4543071" y="1248910"/>
                  <a:ext cx="240226" cy="154112"/>
                  <a:chOff x="4556432" y="1251693"/>
                  <a:chExt cx="240226" cy="154112"/>
                </a:xfrm>
              </p:grpSpPr>
              <p:sp>
                <p:nvSpPr>
                  <p:cNvPr id="512" name="台形 511"/>
                  <p:cNvSpPr/>
                  <p:nvPr/>
                </p:nvSpPr>
                <p:spPr bwMode="auto">
                  <a:xfrm rot="10800000">
                    <a:off x="4641853" y="1251693"/>
                    <a:ext cx="67507" cy="13501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台形 512"/>
                  <p:cNvSpPr/>
                  <p:nvPr/>
                </p:nvSpPr>
                <p:spPr bwMode="auto">
                  <a:xfrm rot="9900000">
                    <a:off x="4556432" y="1270789"/>
                    <a:ext cx="67507" cy="13501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台形 513"/>
                  <p:cNvSpPr/>
                  <p:nvPr/>
                </p:nvSpPr>
                <p:spPr bwMode="auto">
                  <a:xfrm rot="11700000" flipH="1">
                    <a:off x="4729151" y="1270789"/>
                    <a:ext cx="67507" cy="13501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0" name="円/楕円 509"/>
                <p:cNvSpPr/>
                <p:nvPr/>
              </p:nvSpPr>
              <p:spPr bwMode="auto">
                <a:xfrm>
                  <a:off x="4505666" y="1354442"/>
                  <a:ext cx="315035" cy="31503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円/楕円 510"/>
                <p:cNvSpPr/>
                <p:nvPr/>
              </p:nvSpPr>
              <p:spPr bwMode="auto">
                <a:xfrm>
                  <a:off x="4563463" y="1412240"/>
                  <a:ext cx="199442" cy="19944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2" name="グループ化 501"/>
              <p:cNvGrpSpPr/>
              <p:nvPr/>
            </p:nvGrpSpPr>
            <p:grpSpPr>
              <a:xfrm>
                <a:off x="5097486" y="1248910"/>
                <a:ext cx="315035" cy="420567"/>
                <a:chOff x="4505666" y="1248910"/>
                <a:chExt cx="315035" cy="420567"/>
              </a:xfrm>
            </p:grpSpPr>
            <p:grpSp>
              <p:nvGrpSpPr>
                <p:cNvPr id="503" name="グループ化 502"/>
                <p:cNvGrpSpPr/>
                <p:nvPr/>
              </p:nvGrpSpPr>
              <p:grpSpPr>
                <a:xfrm>
                  <a:off x="4543071" y="1248910"/>
                  <a:ext cx="240226" cy="154112"/>
                  <a:chOff x="4556432" y="1251693"/>
                  <a:chExt cx="240226" cy="154112"/>
                </a:xfrm>
              </p:grpSpPr>
              <p:sp>
                <p:nvSpPr>
                  <p:cNvPr id="506" name="台形 505"/>
                  <p:cNvSpPr/>
                  <p:nvPr/>
                </p:nvSpPr>
                <p:spPr bwMode="auto">
                  <a:xfrm rot="10800000">
                    <a:off x="4641853" y="1251693"/>
                    <a:ext cx="67507" cy="13501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7" name="台形 506"/>
                  <p:cNvSpPr/>
                  <p:nvPr/>
                </p:nvSpPr>
                <p:spPr bwMode="auto">
                  <a:xfrm rot="9900000">
                    <a:off x="4556432" y="1270789"/>
                    <a:ext cx="67507" cy="13501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台形 507"/>
                  <p:cNvSpPr/>
                  <p:nvPr/>
                </p:nvSpPr>
                <p:spPr bwMode="auto">
                  <a:xfrm rot="11700000" flipH="1">
                    <a:off x="4729151" y="1270789"/>
                    <a:ext cx="67507" cy="13501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4" name="円/楕円 503"/>
                <p:cNvSpPr/>
                <p:nvPr/>
              </p:nvSpPr>
              <p:spPr bwMode="auto">
                <a:xfrm>
                  <a:off x="4505666" y="1354442"/>
                  <a:ext cx="315035" cy="31503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円/楕円 504"/>
                <p:cNvSpPr/>
                <p:nvPr/>
              </p:nvSpPr>
              <p:spPr bwMode="auto">
                <a:xfrm>
                  <a:off x="4563463" y="1412240"/>
                  <a:ext cx="199442" cy="19944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" name="グループ化 2"/>
          <p:cNvGrpSpPr/>
          <p:nvPr/>
        </p:nvGrpSpPr>
        <p:grpSpPr>
          <a:xfrm>
            <a:off x="4206472" y="1090741"/>
            <a:ext cx="1483392" cy="988110"/>
            <a:chOff x="4206472" y="1090741"/>
            <a:chExt cx="1483392" cy="988110"/>
          </a:xfrm>
        </p:grpSpPr>
        <p:grpSp>
          <p:nvGrpSpPr>
            <p:cNvPr id="521" name="グループ化 520"/>
            <p:cNvGrpSpPr/>
            <p:nvPr/>
          </p:nvGrpSpPr>
          <p:grpSpPr>
            <a:xfrm>
              <a:off x="4206472" y="1090741"/>
              <a:ext cx="1483392" cy="988110"/>
              <a:chOff x="467592" y="1090741"/>
              <a:chExt cx="1483392" cy="988110"/>
            </a:xfrm>
          </p:grpSpPr>
          <p:sp>
            <p:nvSpPr>
              <p:cNvPr id="522" name="角丸四角形 521"/>
              <p:cNvSpPr/>
              <p:nvPr/>
            </p:nvSpPr>
            <p:spPr bwMode="auto">
              <a:xfrm>
                <a:off x="467592" y="1090741"/>
                <a:ext cx="1483392" cy="988110"/>
              </a:xfrm>
              <a:prstGeom prst="roundRect">
                <a:avLst>
                  <a:gd name="adj" fmla="val 6625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二等辺三角形 20"/>
              <p:cNvSpPr/>
              <p:nvPr/>
            </p:nvSpPr>
            <p:spPr bwMode="auto">
              <a:xfrm rot="10800000" flipV="1">
                <a:off x="515412" y="1497870"/>
                <a:ext cx="1389585" cy="513809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二等辺三角形 20"/>
              <p:cNvSpPr/>
              <p:nvPr/>
            </p:nvSpPr>
            <p:spPr bwMode="auto">
              <a:xfrm rot="10800000" flipV="1">
                <a:off x="515412" y="1523270"/>
                <a:ext cx="1389585" cy="513809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二等辺三角形 20"/>
              <p:cNvSpPr/>
              <p:nvPr/>
            </p:nvSpPr>
            <p:spPr bwMode="auto">
              <a:xfrm rot="10800000">
                <a:off x="515412" y="1168123"/>
                <a:ext cx="1389585" cy="710293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二等辺三角形 20"/>
              <p:cNvSpPr/>
              <p:nvPr/>
            </p:nvSpPr>
            <p:spPr bwMode="auto">
              <a:xfrm rot="10800000">
                <a:off x="515412" y="1142723"/>
                <a:ext cx="1389585" cy="710293"/>
              </a:xfrm>
              <a:custGeom>
                <a:avLst/>
                <a:gdLst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0 w 1389585"/>
                  <a:gd name="connsiteY3" fmla="*/ 692339 h 69233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  <a:gd name="connsiteX3" fmla="*/ 670559 w 1389585"/>
                  <a:gd name="connsiteY3" fmla="*/ 690879 h 692339"/>
                  <a:gd name="connsiteX4" fmla="*/ 0 w 1389585"/>
                  <a:gd name="connsiteY4" fmla="*/ 692339 h 692339"/>
                  <a:gd name="connsiteX0" fmla="*/ 670559 w 1389585"/>
                  <a:gd name="connsiteY0" fmla="*/ 690879 h 782319"/>
                  <a:gd name="connsiteX1" fmla="*/ 0 w 1389585"/>
                  <a:gd name="connsiteY1" fmla="*/ 692339 h 782319"/>
                  <a:gd name="connsiteX2" fmla="*/ 694793 w 1389585"/>
                  <a:gd name="connsiteY2" fmla="*/ 0 h 782319"/>
                  <a:gd name="connsiteX3" fmla="*/ 1389585 w 1389585"/>
                  <a:gd name="connsiteY3" fmla="*/ 692339 h 782319"/>
                  <a:gd name="connsiteX4" fmla="*/ 761999 w 1389585"/>
                  <a:gd name="connsiteY4" fmla="*/ 782319 h 782319"/>
                  <a:gd name="connsiteX0" fmla="*/ 0 w 1389585"/>
                  <a:gd name="connsiteY0" fmla="*/ 692339 h 782319"/>
                  <a:gd name="connsiteX1" fmla="*/ 694793 w 1389585"/>
                  <a:gd name="connsiteY1" fmla="*/ 0 h 782319"/>
                  <a:gd name="connsiteX2" fmla="*/ 1389585 w 1389585"/>
                  <a:gd name="connsiteY2" fmla="*/ 692339 h 782319"/>
                  <a:gd name="connsiteX3" fmla="*/ 761999 w 1389585"/>
                  <a:gd name="connsiteY3" fmla="*/ 782319 h 782319"/>
                  <a:gd name="connsiteX0" fmla="*/ 0 w 1389585"/>
                  <a:gd name="connsiteY0" fmla="*/ 692339 h 692339"/>
                  <a:gd name="connsiteX1" fmla="*/ 694793 w 1389585"/>
                  <a:gd name="connsiteY1" fmla="*/ 0 h 692339"/>
                  <a:gd name="connsiteX2" fmla="*/ 1389585 w 1389585"/>
                  <a:gd name="connsiteY2" fmla="*/ 692339 h 69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9585" h="692339">
                    <a:moveTo>
                      <a:pt x="0" y="692339"/>
                    </a:moveTo>
                    <a:lnTo>
                      <a:pt x="694793" y="0"/>
                    </a:lnTo>
                    <a:lnTo>
                      <a:pt x="1389585" y="692339"/>
                    </a:lnTo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/>
            <p:cNvGrpSpPr/>
            <p:nvPr/>
          </p:nvGrpSpPr>
          <p:grpSpPr>
            <a:xfrm>
              <a:off x="4403839" y="1281875"/>
              <a:ext cx="1088658" cy="652921"/>
              <a:chOff x="3417294" y="3015140"/>
              <a:chExt cx="651787" cy="514073"/>
            </a:xfrm>
          </p:grpSpPr>
          <p:sp>
            <p:nvSpPr>
              <p:cNvPr id="530" name="月 529"/>
              <p:cNvSpPr/>
              <p:nvPr/>
            </p:nvSpPr>
            <p:spPr bwMode="auto">
              <a:xfrm rot="16200000">
                <a:off x="3637682" y="3177236"/>
                <a:ext cx="208898" cy="495055"/>
              </a:xfrm>
              <a:prstGeom prst="moon">
                <a:avLst>
                  <a:gd name="adj" fmla="val 3297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月 530"/>
              <p:cNvSpPr/>
              <p:nvPr/>
            </p:nvSpPr>
            <p:spPr bwMode="auto">
              <a:xfrm rot="5400000">
                <a:off x="3476449" y="2955985"/>
                <a:ext cx="149430" cy="267739"/>
              </a:xfrm>
              <a:prstGeom prst="moon">
                <a:avLst>
                  <a:gd name="adj" fmla="val 6631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月 531"/>
              <p:cNvSpPr/>
              <p:nvPr/>
            </p:nvSpPr>
            <p:spPr bwMode="auto">
              <a:xfrm rot="5400000">
                <a:off x="3860497" y="2955986"/>
                <a:ext cx="149430" cy="267739"/>
              </a:xfrm>
              <a:prstGeom prst="moon">
                <a:avLst>
                  <a:gd name="adj" fmla="val 6631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3" name="グループ化 532"/>
          <p:cNvGrpSpPr/>
          <p:nvPr/>
        </p:nvGrpSpPr>
        <p:grpSpPr>
          <a:xfrm>
            <a:off x="7906020" y="4824582"/>
            <a:ext cx="1597295" cy="1442106"/>
            <a:chOff x="7906020" y="4824582"/>
            <a:chExt cx="1597295" cy="1442106"/>
          </a:xfrm>
        </p:grpSpPr>
        <p:sp>
          <p:nvSpPr>
            <p:cNvPr id="534" name="台形 533"/>
            <p:cNvSpPr/>
            <p:nvPr/>
          </p:nvSpPr>
          <p:spPr bwMode="auto">
            <a:xfrm>
              <a:off x="7906020" y="5454226"/>
              <a:ext cx="1597295" cy="562562"/>
            </a:xfrm>
            <a:prstGeom prst="trapezoid">
              <a:avLst>
                <a:gd name="adj" fmla="val 42558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正方形/長方形 534"/>
            <p:cNvSpPr/>
            <p:nvPr/>
          </p:nvSpPr>
          <p:spPr bwMode="auto">
            <a:xfrm>
              <a:off x="7906020" y="6016787"/>
              <a:ext cx="1597295" cy="24990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爆発 1 535"/>
            <p:cNvSpPr/>
            <p:nvPr/>
          </p:nvSpPr>
          <p:spPr bwMode="auto">
            <a:xfrm>
              <a:off x="8072370" y="5499230"/>
              <a:ext cx="1318096" cy="468753"/>
            </a:xfrm>
            <a:prstGeom prst="irregularSeal1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7" name="グループ化 536"/>
            <p:cNvGrpSpPr/>
            <p:nvPr/>
          </p:nvGrpSpPr>
          <p:grpSpPr>
            <a:xfrm>
              <a:off x="8109943" y="5936238"/>
              <a:ext cx="288752" cy="291997"/>
              <a:chOff x="2682240" y="5271780"/>
              <a:chExt cx="945827" cy="956456"/>
            </a:xfrm>
          </p:grpSpPr>
          <p:sp>
            <p:nvSpPr>
              <p:cNvPr id="546" name="円/楕円 545"/>
              <p:cNvSpPr/>
              <p:nvPr/>
            </p:nvSpPr>
            <p:spPr bwMode="auto">
              <a:xfrm>
                <a:off x="2686528" y="5286697"/>
                <a:ext cx="941539" cy="94153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円/楕円 546"/>
              <p:cNvSpPr/>
              <p:nvPr/>
            </p:nvSpPr>
            <p:spPr bwMode="auto">
              <a:xfrm>
                <a:off x="2828636" y="5425440"/>
                <a:ext cx="634222" cy="63422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弦 547"/>
              <p:cNvSpPr/>
              <p:nvPr/>
            </p:nvSpPr>
            <p:spPr bwMode="auto">
              <a:xfrm rot="5400000">
                <a:off x="2673404" y="5280616"/>
                <a:ext cx="956456" cy="938784"/>
              </a:xfrm>
              <a:prstGeom prst="chord">
                <a:avLst>
                  <a:gd name="adj1" fmla="val 3989955"/>
                  <a:gd name="adj2" fmla="val 14247087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8" name="グループ化 537"/>
            <p:cNvGrpSpPr/>
            <p:nvPr/>
          </p:nvGrpSpPr>
          <p:grpSpPr>
            <a:xfrm flipH="1">
              <a:off x="8965052" y="5936238"/>
              <a:ext cx="288752" cy="291997"/>
              <a:chOff x="2682240" y="5271780"/>
              <a:chExt cx="945827" cy="956456"/>
            </a:xfrm>
          </p:grpSpPr>
          <p:sp>
            <p:nvSpPr>
              <p:cNvPr id="543" name="円/楕円 542"/>
              <p:cNvSpPr/>
              <p:nvPr/>
            </p:nvSpPr>
            <p:spPr bwMode="auto">
              <a:xfrm>
                <a:off x="2686528" y="5286697"/>
                <a:ext cx="941539" cy="94153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円/楕円 543"/>
              <p:cNvSpPr/>
              <p:nvPr/>
            </p:nvSpPr>
            <p:spPr bwMode="auto">
              <a:xfrm>
                <a:off x="2828636" y="5425440"/>
                <a:ext cx="634222" cy="63422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弦 544"/>
              <p:cNvSpPr/>
              <p:nvPr/>
            </p:nvSpPr>
            <p:spPr bwMode="auto">
              <a:xfrm rot="5400000">
                <a:off x="2673404" y="5280616"/>
                <a:ext cx="956456" cy="938784"/>
              </a:xfrm>
              <a:prstGeom prst="chord">
                <a:avLst>
                  <a:gd name="adj1" fmla="val 3989955"/>
                  <a:gd name="adj2" fmla="val 14247087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9" name="弦 538"/>
            <p:cNvSpPr/>
            <p:nvPr/>
          </p:nvSpPr>
          <p:spPr bwMode="auto">
            <a:xfrm>
              <a:off x="8319073" y="4824582"/>
              <a:ext cx="816615" cy="1266665"/>
            </a:xfrm>
            <a:prstGeom prst="chord">
              <a:avLst>
                <a:gd name="adj1" fmla="val 8553756"/>
                <a:gd name="adj2" fmla="val 2252348"/>
              </a:avLst>
            </a:prstGeom>
            <a:gradFill>
              <a:gsLst>
                <a:gs pos="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  <a:gs pos="50000">
                  <a:schemeClr val="tx1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月 539"/>
            <p:cNvSpPr/>
            <p:nvPr/>
          </p:nvSpPr>
          <p:spPr bwMode="auto">
            <a:xfrm rot="16200000">
              <a:off x="8623305" y="5210386"/>
              <a:ext cx="216226" cy="495055"/>
            </a:xfrm>
            <a:prstGeom prst="moon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月 540"/>
            <p:cNvSpPr/>
            <p:nvPr/>
          </p:nvSpPr>
          <p:spPr bwMode="auto">
            <a:xfrm rot="5400000">
              <a:off x="8465737" y="5035031"/>
              <a:ext cx="149430" cy="267739"/>
            </a:xfrm>
            <a:prstGeom prst="moon">
              <a:avLst>
                <a:gd name="adj" fmla="val 66318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月 541"/>
            <p:cNvSpPr/>
            <p:nvPr/>
          </p:nvSpPr>
          <p:spPr bwMode="auto">
            <a:xfrm rot="5400000">
              <a:off x="8849785" y="5035032"/>
              <a:ext cx="149430" cy="267739"/>
            </a:xfrm>
            <a:prstGeom prst="moon">
              <a:avLst>
                <a:gd name="adj" fmla="val 66318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9" name="グループ化 548"/>
          <p:cNvGrpSpPr/>
          <p:nvPr/>
        </p:nvGrpSpPr>
        <p:grpSpPr>
          <a:xfrm>
            <a:off x="2291604" y="5094186"/>
            <a:ext cx="1597295" cy="1172502"/>
            <a:chOff x="2291604" y="5094186"/>
            <a:chExt cx="1597295" cy="1172502"/>
          </a:xfrm>
        </p:grpSpPr>
        <p:sp>
          <p:nvSpPr>
            <p:cNvPr id="550" name="台形 549"/>
            <p:cNvSpPr/>
            <p:nvPr/>
          </p:nvSpPr>
          <p:spPr bwMode="auto">
            <a:xfrm>
              <a:off x="2291604" y="5454226"/>
              <a:ext cx="1597295" cy="562562"/>
            </a:xfrm>
            <a:prstGeom prst="trapezoid">
              <a:avLst>
                <a:gd name="adj" fmla="val 42558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1" name="正方形/長方形 550"/>
            <p:cNvSpPr/>
            <p:nvPr/>
          </p:nvSpPr>
          <p:spPr bwMode="auto">
            <a:xfrm>
              <a:off x="2291604" y="6016787"/>
              <a:ext cx="1597295" cy="24990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2" name="グループ化 551"/>
            <p:cNvGrpSpPr/>
            <p:nvPr/>
          </p:nvGrpSpPr>
          <p:grpSpPr>
            <a:xfrm>
              <a:off x="2496836" y="5940792"/>
              <a:ext cx="287443" cy="287443"/>
              <a:chOff x="2686528" y="5286697"/>
              <a:chExt cx="941539" cy="941539"/>
            </a:xfrm>
          </p:grpSpPr>
          <p:sp>
            <p:nvSpPr>
              <p:cNvPr id="558" name="円/楕円 557"/>
              <p:cNvSpPr/>
              <p:nvPr/>
            </p:nvSpPr>
            <p:spPr bwMode="auto">
              <a:xfrm>
                <a:off x="2686528" y="5286697"/>
                <a:ext cx="941539" cy="94153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円/楕円 558"/>
              <p:cNvSpPr/>
              <p:nvPr/>
            </p:nvSpPr>
            <p:spPr bwMode="auto">
              <a:xfrm>
                <a:off x="2858390" y="5354239"/>
                <a:ext cx="634222" cy="63421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3" name="グループ化 552"/>
            <p:cNvGrpSpPr/>
            <p:nvPr/>
          </p:nvGrpSpPr>
          <p:grpSpPr>
            <a:xfrm flipH="1">
              <a:off x="3350636" y="5940792"/>
              <a:ext cx="287443" cy="287443"/>
              <a:chOff x="2686528" y="5286697"/>
              <a:chExt cx="941539" cy="941539"/>
            </a:xfrm>
          </p:grpSpPr>
          <p:sp>
            <p:nvSpPr>
              <p:cNvPr id="556" name="円/楕円 555"/>
              <p:cNvSpPr/>
              <p:nvPr/>
            </p:nvSpPr>
            <p:spPr bwMode="auto">
              <a:xfrm>
                <a:off x="2686528" y="5286697"/>
                <a:ext cx="941539" cy="94153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円/楕円 556"/>
              <p:cNvSpPr/>
              <p:nvPr/>
            </p:nvSpPr>
            <p:spPr bwMode="auto">
              <a:xfrm>
                <a:off x="2869734" y="5359952"/>
                <a:ext cx="634222" cy="63421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4" name="フリーフォーム 553"/>
            <p:cNvSpPr/>
            <p:nvPr/>
          </p:nvSpPr>
          <p:spPr bwMode="auto">
            <a:xfrm>
              <a:off x="2750820" y="5564505"/>
              <a:ext cx="533400" cy="217170"/>
            </a:xfrm>
            <a:custGeom>
              <a:avLst/>
              <a:gdLst>
                <a:gd name="connsiteX0" fmla="*/ 127635 w 533400"/>
                <a:gd name="connsiteY0" fmla="*/ 45720 h 217170"/>
                <a:gd name="connsiteX1" fmla="*/ 241935 w 533400"/>
                <a:gd name="connsiteY1" fmla="*/ 123825 h 217170"/>
                <a:gd name="connsiteX2" fmla="*/ 87630 w 533400"/>
                <a:gd name="connsiteY2" fmla="*/ 133350 h 217170"/>
                <a:gd name="connsiteX3" fmla="*/ 150495 w 533400"/>
                <a:gd name="connsiteY3" fmla="*/ 171450 h 217170"/>
                <a:gd name="connsiteX4" fmla="*/ 0 w 533400"/>
                <a:gd name="connsiteY4" fmla="*/ 217170 h 217170"/>
                <a:gd name="connsiteX5" fmla="*/ 200025 w 533400"/>
                <a:gd name="connsiteY5" fmla="*/ 188595 h 217170"/>
                <a:gd name="connsiteX6" fmla="*/ 160020 w 533400"/>
                <a:gd name="connsiteY6" fmla="*/ 152400 h 217170"/>
                <a:gd name="connsiteX7" fmla="*/ 272415 w 533400"/>
                <a:gd name="connsiteY7" fmla="*/ 144780 h 217170"/>
                <a:gd name="connsiteX8" fmla="*/ 300990 w 533400"/>
                <a:gd name="connsiteY8" fmla="*/ 201930 h 217170"/>
                <a:gd name="connsiteX9" fmla="*/ 356235 w 533400"/>
                <a:gd name="connsiteY9" fmla="*/ 156210 h 217170"/>
                <a:gd name="connsiteX10" fmla="*/ 533400 w 533400"/>
                <a:gd name="connsiteY10" fmla="*/ 205740 h 217170"/>
                <a:gd name="connsiteX11" fmla="*/ 361950 w 533400"/>
                <a:gd name="connsiteY11" fmla="*/ 121920 h 217170"/>
                <a:gd name="connsiteX12" fmla="*/ 314325 w 533400"/>
                <a:gd name="connsiteY12" fmla="*/ 152400 h 217170"/>
                <a:gd name="connsiteX13" fmla="*/ 318135 w 533400"/>
                <a:gd name="connsiteY13" fmla="*/ 110490 h 217170"/>
                <a:gd name="connsiteX14" fmla="*/ 449580 w 533400"/>
                <a:gd name="connsiteY14" fmla="*/ 70485 h 217170"/>
                <a:gd name="connsiteX15" fmla="*/ 510540 w 533400"/>
                <a:gd name="connsiteY15" fmla="*/ 0 h 217170"/>
                <a:gd name="connsiteX16" fmla="*/ 428625 w 533400"/>
                <a:gd name="connsiteY16" fmla="*/ 57150 h 217170"/>
                <a:gd name="connsiteX17" fmla="*/ 300990 w 533400"/>
                <a:gd name="connsiteY17" fmla="*/ 76200 h 217170"/>
                <a:gd name="connsiteX18" fmla="*/ 283845 w 533400"/>
                <a:gd name="connsiteY18" fmla="*/ 118110 h 217170"/>
                <a:gd name="connsiteX19" fmla="*/ 127635 w 533400"/>
                <a:gd name="connsiteY19" fmla="*/ 45720 h 2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33400" h="217170">
                  <a:moveTo>
                    <a:pt x="127635" y="45720"/>
                  </a:moveTo>
                  <a:lnTo>
                    <a:pt x="241935" y="123825"/>
                  </a:lnTo>
                  <a:lnTo>
                    <a:pt x="87630" y="133350"/>
                  </a:lnTo>
                  <a:lnTo>
                    <a:pt x="150495" y="171450"/>
                  </a:lnTo>
                  <a:lnTo>
                    <a:pt x="0" y="217170"/>
                  </a:lnTo>
                  <a:lnTo>
                    <a:pt x="200025" y="188595"/>
                  </a:lnTo>
                  <a:lnTo>
                    <a:pt x="160020" y="152400"/>
                  </a:lnTo>
                  <a:lnTo>
                    <a:pt x="272415" y="144780"/>
                  </a:lnTo>
                  <a:lnTo>
                    <a:pt x="300990" y="201930"/>
                  </a:lnTo>
                  <a:lnTo>
                    <a:pt x="356235" y="156210"/>
                  </a:lnTo>
                  <a:lnTo>
                    <a:pt x="533400" y="205740"/>
                  </a:lnTo>
                  <a:lnTo>
                    <a:pt x="361950" y="121920"/>
                  </a:lnTo>
                  <a:lnTo>
                    <a:pt x="314325" y="152400"/>
                  </a:lnTo>
                  <a:lnTo>
                    <a:pt x="318135" y="110490"/>
                  </a:lnTo>
                  <a:lnTo>
                    <a:pt x="449580" y="70485"/>
                  </a:lnTo>
                  <a:lnTo>
                    <a:pt x="510540" y="0"/>
                  </a:lnTo>
                  <a:lnTo>
                    <a:pt x="428625" y="57150"/>
                  </a:lnTo>
                  <a:lnTo>
                    <a:pt x="300990" y="76200"/>
                  </a:lnTo>
                  <a:lnTo>
                    <a:pt x="283845" y="118110"/>
                  </a:lnTo>
                  <a:lnTo>
                    <a:pt x="127635" y="4572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円形吹き出し 554"/>
            <p:cNvSpPr/>
            <p:nvPr/>
          </p:nvSpPr>
          <p:spPr bwMode="auto">
            <a:xfrm>
              <a:off x="3236244" y="5094186"/>
              <a:ext cx="604545" cy="479760"/>
            </a:xfrm>
            <a:prstGeom prst="wedgeEllipseCallou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tIns="108000" rtlCol="0" anchor="ctr"/>
            <a:lstStyle/>
            <a:p>
              <a:pPr algn="ctr"/>
              <a:r>
                <a:rPr kumimoji="1" lang="ja-JP" altLang="en-US" sz="2000" b="1" dirty="0" smtClean="0">
                  <a:latin typeface="+mj-ea"/>
                  <a:ea typeface="+mj-ea"/>
                </a:rPr>
                <a:t>？</a:t>
              </a:r>
              <a:endParaRPr kumimoji="1" lang="ja-JP" altLang="en-US" sz="2000" b="1" dirty="0">
                <a:latin typeface="+mj-ea"/>
                <a:ea typeface="+mj-ea"/>
              </a:endParaRPr>
            </a:p>
          </p:txBody>
        </p:sp>
      </p:grpSp>
      <p:grpSp>
        <p:nvGrpSpPr>
          <p:cNvPr id="560" name="グループ化 559"/>
          <p:cNvGrpSpPr/>
          <p:nvPr/>
        </p:nvGrpSpPr>
        <p:grpSpPr>
          <a:xfrm>
            <a:off x="407940" y="5094186"/>
            <a:ext cx="1597295" cy="1183257"/>
            <a:chOff x="407940" y="5094186"/>
            <a:chExt cx="1597295" cy="1183257"/>
          </a:xfrm>
        </p:grpSpPr>
        <p:sp>
          <p:nvSpPr>
            <p:cNvPr id="561" name="台形 560"/>
            <p:cNvSpPr/>
            <p:nvPr/>
          </p:nvSpPr>
          <p:spPr bwMode="auto">
            <a:xfrm>
              <a:off x="407940" y="5454226"/>
              <a:ext cx="1597295" cy="562562"/>
            </a:xfrm>
            <a:prstGeom prst="trapezoid">
              <a:avLst>
                <a:gd name="adj" fmla="val 42558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正方形/長方形 561"/>
            <p:cNvSpPr/>
            <p:nvPr/>
          </p:nvSpPr>
          <p:spPr bwMode="auto">
            <a:xfrm>
              <a:off x="407940" y="6016787"/>
              <a:ext cx="1597295" cy="24990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アーチ 562"/>
            <p:cNvSpPr/>
            <p:nvPr/>
          </p:nvSpPr>
          <p:spPr bwMode="auto">
            <a:xfrm>
              <a:off x="570316" y="5905050"/>
              <a:ext cx="372393" cy="372393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アーチ 563"/>
            <p:cNvSpPr/>
            <p:nvPr/>
          </p:nvSpPr>
          <p:spPr bwMode="auto">
            <a:xfrm>
              <a:off x="1423756" y="5905050"/>
              <a:ext cx="372393" cy="372393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円形吹き出し 564"/>
            <p:cNvSpPr/>
            <p:nvPr/>
          </p:nvSpPr>
          <p:spPr bwMode="auto">
            <a:xfrm>
              <a:off x="1361724" y="5094186"/>
              <a:ext cx="604545" cy="479760"/>
            </a:xfrm>
            <a:prstGeom prst="wedgeEllipseCallou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tIns="108000" rtlCol="0" anchor="ctr"/>
            <a:lstStyle/>
            <a:p>
              <a:pPr algn="ctr"/>
              <a:r>
                <a:rPr kumimoji="1" lang="ja-JP" altLang="en-US" sz="2000" b="1" dirty="0" smtClean="0">
                  <a:latin typeface="+mj-ea"/>
                  <a:ea typeface="+mj-ea"/>
                </a:rPr>
                <a:t>♪</a:t>
              </a:r>
              <a:endParaRPr kumimoji="1" lang="ja-JP" altLang="en-US" sz="2000" b="1" dirty="0">
                <a:latin typeface="+mj-ea"/>
                <a:ea typeface="+mj-ea"/>
              </a:endParaRPr>
            </a:p>
          </p:txBody>
        </p:sp>
      </p:grpSp>
      <p:grpSp>
        <p:nvGrpSpPr>
          <p:cNvPr id="566" name="グループ化 565"/>
          <p:cNvGrpSpPr/>
          <p:nvPr/>
        </p:nvGrpSpPr>
        <p:grpSpPr>
          <a:xfrm>
            <a:off x="6028452" y="5094186"/>
            <a:ext cx="1597295" cy="1671709"/>
            <a:chOff x="6028452" y="5094186"/>
            <a:chExt cx="1597295" cy="1671709"/>
          </a:xfrm>
        </p:grpSpPr>
        <p:sp>
          <p:nvSpPr>
            <p:cNvPr id="567" name="台形 566"/>
            <p:cNvSpPr/>
            <p:nvPr/>
          </p:nvSpPr>
          <p:spPr bwMode="auto">
            <a:xfrm>
              <a:off x="6028452" y="5454226"/>
              <a:ext cx="1597295" cy="562562"/>
            </a:xfrm>
            <a:prstGeom prst="trapezoid">
              <a:avLst>
                <a:gd name="adj" fmla="val 42558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正方形/長方形 567"/>
            <p:cNvSpPr/>
            <p:nvPr/>
          </p:nvSpPr>
          <p:spPr bwMode="auto">
            <a:xfrm>
              <a:off x="6028452" y="6016787"/>
              <a:ext cx="1597295" cy="24990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爆発 1 568"/>
            <p:cNvSpPr/>
            <p:nvPr/>
          </p:nvSpPr>
          <p:spPr bwMode="auto">
            <a:xfrm>
              <a:off x="6194802" y="5499230"/>
              <a:ext cx="1318096" cy="468753"/>
            </a:xfrm>
            <a:prstGeom prst="irregularSeal1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0" name="グループ化 569"/>
            <p:cNvGrpSpPr/>
            <p:nvPr/>
          </p:nvGrpSpPr>
          <p:grpSpPr>
            <a:xfrm>
              <a:off x="6233684" y="5940792"/>
              <a:ext cx="287443" cy="287443"/>
              <a:chOff x="2686528" y="5286697"/>
              <a:chExt cx="941539" cy="941539"/>
            </a:xfrm>
          </p:grpSpPr>
          <p:sp>
            <p:nvSpPr>
              <p:cNvPr id="576" name="円/楕円 575"/>
              <p:cNvSpPr/>
              <p:nvPr/>
            </p:nvSpPr>
            <p:spPr bwMode="auto">
              <a:xfrm>
                <a:off x="2686528" y="5286697"/>
                <a:ext cx="941539" cy="94153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円/楕円 576"/>
              <p:cNvSpPr/>
              <p:nvPr/>
            </p:nvSpPr>
            <p:spPr bwMode="auto">
              <a:xfrm>
                <a:off x="2858390" y="5354239"/>
                <a:ext cx="634222" cy="63421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1" name="グループ化 570"/>
            <p:cNvGrpSpPr/>
            <p:nvPr/>
          </p:nvGrpSpPr>
          <p:grpSpPr>
            <a:xfrm flipH="1">
              <a:off x="7087484" y="5940792"/>
              <a:ext cx="287443" cy="287443"/>
              <a:chOff x="2686528" y="5286697"/>
              <a:chExt cx="941539" cy="941539"/>
            </a:xfrm>
          </p:grpSpPr>
          <p:sp>
            <p:nvSpPr>
              <p:cNvPr id="574" name="円/楕円 573"/>
              <p:cNvSpPr/>
              <p:nvPr/>
            </p:nvSpPr>
            <p:spPr bwMode="auto">
              <a:xfrm>
                <a:off x="2686528" y="5286697"/>
                <a:ext cx="941539" cy="94153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円/楕円 574"/>
              <p:cNvSpPr/>
              <p:nvPr/>
            </p:nvSpPr>
            <p:spPr bwMode="auto">
              <a:xfrm>
                <a:off x="2869734" y="5359952"/>
                <a:ext cx="634222" cy="63421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2" name="弦 571"/>
            <p:cNvSpPr/>
            <p:nvPr/>
          </p:nvSpPr>
          <p:spPr bwMode="auto">
            <a:xfrm>
              <a:off x="6416760" y="5499230"/>
              <a:ext cx="816615" cy="1266665"/>
            </a:xfrm>
            <a:prstGeom prst="chord">
              <a:avLst>
                <a:gd name="adj1" fmla="val 13877029"/>
                <a:gd name="adj2" fmla="val 18526115"/>
              </a:avLst>
            </a:prstGeom>
            <a:gradFill>
              <a:gsLst>
                <a:gs pos="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  <a:gs pos="50000">
                  <a:schemeClr val="tx1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円形吹き出し 572"/>
            <p:cNvSpPr/>
            <p:nvPr/>
          </p:nvSpPr>
          <p:spPr bwMode="auto">
            <a:xfrm>
              <a:off x="6975124" y="5094186"/>
              <a:ext cx="604545" cy="479760"/>
            </a:xfrm>
            <a:prstGeom prst="wedgeEllipseCallou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tIns="108000" rtlCol="0" anchor="ctr"/>
            <a:lstStyle/>
            <a:p>
              <a:pPr algn="ctr"/>
              <a:r>
                <a:rPr kumimoji="1" lang="en-US" altLang="ja-JP" sz="2000" b="1" dirty="0" smtClean="0">
                  <a:latin typeface="+mj-ea"/>
                  <a:ea typeface="+mj-ea"/>
                </a:rPr>
                <a:t>???</a:t>
              </a:r>
              <a:endParaRPr kumimoji="1" lang="ja-JP" altLang="en-US" sz="2000" b="1" dirty="0">
                <a:latin typeface="+mj-ea"/>
                <a:ea typeface="+mj-ea"/>
              </a:endParaRPr>
            </a:p>
          </p:txBody>
        </p:sp>
      </p:grpSp>
      <p:grpSp>
        <p:nvGrpSpPr>
          <p:cNvPr id="578" name="グループ化 577"/>
          <p:cNvGrpSpPr/>
          <p:nvPr/>
        </p:nvGrpSpPr>
        <p:grpSpPr>
          <a:xfrm>
            <a:off x="4211844" y="5094186"/>
            <a:ext cx="1597295" cy="1172502"/>
            <a:chOff x="4211844" y="5094186"/>
            <a:chExt cx="1597295" cy="1172502"/>
          </a:xfrm>
        </p:grpSpPr>
        <p:sp>
          <p:nvSpPr>
            <p:cNvPr id="579" name="台形 578"/>
            <p:cNvSpPr/>
            <p:nvPr/>
          </p:nvSpPr>
          <p:spPr bwMode="auto">
            <a:xfrm>
              <a:off x="4211844" y="5454226"/>
              <a:ext cx="1597295" cy="562562"/>
            </a:xfrm>
            <a:prstGeom prst="trapezoid">
              <a:avLst>
                <a:gd name="adj" fmla="val 42558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正方形/長方形 579"/>
            <p:cNvSpPr/>
            <p:nvPr/>
          </p:nvSpPr>
          <p:spPr bwMode="auto">
            <a:xfrm>
              <a:off x="4211844" y="6016787"/>
              <a:ext cx="1597295" cy="24990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爆発 1 580"/>
            <p:cNvSpPr/>
            <p:nvPr/>
          </p:nvSpPr>
          <p:spPr bwMode="auto">
            <a:xfrm>
              <a:off x="4378194" y="5499230"/>
              <a:ext cx="1318096" cy="468753"/>
            </a:xfrm>
            <a:prstGeom prst="irregularSeal1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2" name="グループ化 581"/>
            <p:cNvGrpSpPr/>
            <p:nvPr/>
          </p:nvGrpSpPr>
          <p:grpSpPr>
            <a:xfrm>
              <a:off x="4417076" y="5940792"/>
              <a:ext cx="287443" cy="287443"/>
              <a:chOff x="2686528" y="5286697"/>
              <a:chExt cx="941539" cy="941539"/>
            </a:xfrm>
          </p:grpSpPr>
          <p:sp>
            <p:nvSpPr>
              <p:cNvPr id="587" name="円/楕円 586"/>
              <p:cNvSpPr/>
              <p:nvPr/>
            </p:nvSpPr>
            <p:spPr bwMode="auto">
              <a:xfrm>
                <a:off x="2686528" y="5286697"/>
                <a:ext cx="941539" cy="94153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円/楕円 587"/>
              <p:cNvSpPr/>
              <p:nvPr/>
            </p:nvSpPr>
            <p:spPr bwMode="auto">
              <a:xfrm>
                <a:off x="2858390" y="5354239"/>
                <a:ext cx="634222" cy="63421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3" name="グループ化 582"/>
            <p:cNvGrpSpPr/>
            <p:nvPr/>
          </p:nvGrpSpPr>
          <p:grpSpPr>
            <a:xfrm flipH="1">
              <a:off x="5270876" y="5940792"/>
              <a:ext cx="287443" cy="287443"/>
              <a:chOff x="2686528" y="5286697"/>
              <a:chExt cx="941539" cy="941539"/>
            </a:xfrm>
          </p:grpSpPr>
          <p:sp>
            <p:nvSpPr>
              <p:cNvPr id="585" name="円/楕円 584"/>
              <p:cNvSpPr/>
              <p:nvPr/>
            </p:nvSpPr>
            <p:spPr bwMode="auto">
              <a:xfrm>
                <a:off x="2686528" y="5286697"/>
                <a:ext cx="941539" cy="94153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円/楕円 585"/>
              <p:cNvSpPr/>
              <p:nvPr/>
            </p:nvSpPr>
            <p:spPr bwMode="auto">
              <a:xfrm>
                <a:off x="2869734" y="5359952"/>
                <a:ext cx="634222" cy="634219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4" name="円形吹き出し 583"/>
            <p:cNvSpPr/>
            <p:nvPr/>
          </p:nvSpPr>
          <p:spPr bwMode="auto">
            <a:xfrm>
              <a:off x="5100604" y="5094186"/>
              <a:ext cx="604545" cy="479760"/>
            </a:xfrm>
            <a:prstGeom prst="wedgeEllipseCallou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tIns="108000" rtlCol="0" anchor="ctr"/>
            <a:lstStyle/>
            <a:p>
              <a:pPr algn="ctr"/>
              <a:r>
                <a:rPr kumimoji="1" lang="en-US" altLang="ja-JP" sz="2000" b="1" dirty="0" smtClean="0">
                  <a:latin typeface="+mj-ea"/>
                  <a:ea typeface="+mj-ea"/>
                </a:rPr>
                <a:t>!!!</a:t>
              </a:r>
              <a:endParaRPr kumimoji="1" lang="ja-JP" altLang="en-US" sz="2000" b="1" dirty="0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0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PPTX245_セキュリティ被害のイメージ</dc:title>
  <dc:subject>PPTX245_セキュリティ被害のイメージ</dc:subject>
  <dc:creator>http://www.digipot.net</dc:creator>
  <cp:lastModifiedBy/>
  <cp:revision>1</cp:revision>
  <dcterms:created xsi:type="dcterms:W3CDTF">2014-01-30T05:12:09Z</dcterms:created>
  <dcterms:modified xsi:type="dcterms:W3CDTF">2014-12-05T06:53:37Z</dcterms:modified>
  <cp:category/>
  <cp:version>1</cp:version>
</cp:coreProperties>
</file>